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4"/>
  </p:sldMasterIdLst>
  <p:notesMasterIdLst>
    <p:notesMasterId r:id="rId45"/>
  </p:notesMasterIdLst>
  <p:handoutMasterIdLst>
    <p:handoutMasterId r:id="rId46"/>
  </p:handoutMasterIdLst>
  <p:sldIdLst>
    <p:sldId id="257" r:id="rId5"/>
    <p:sldId id="274" r:id="rId6"/>
    <p:sldId id="277" r:id="rId7"/>
    <p:sldId id="280" r:id="rId8"/>
    <p:sldId id="282" r:id="rId9"/>
    <p:sldId id="281" r:id="rId10"/>
    <p:sldId id="285" r:id="rId11"/>
    <p:sldId id="284" r:id="rId12"/>
    <p:sldId id="283" r:id="rId13"/>
    <p:sldId id="294" r:id="rId14"/>
    <p:sldId id="295" r:id="rId15"/>
    <p:sldId id="296" r:id="rId16"/>
    <p:sldId id="297" r:id="rId17"/>
    <p:sldId id="298" r:id="rId18"/>
    <p:sldId id="299" r:id="rId19"/>
    <p:sldId id="300" r:id="rId20"/>
    <p:sldId id="292" r:id="rId21"/>
    <p:sldId id="288" r:id="rId22"/>
    <p:sldId id="293" r:id="rId23"/>
    <p:sldId id="287" r:id="rId24"/>
    <p:sldId id="289" r:id="rId25"/>
    <p:sldId id="290" r:id="rId26"/>
    <p:sldId id="301" r:id="rId27"/>
    <p:sldId id="302" r:id="rId28"/>
    <p:sldId id="305" r:id="rId29"/>
    <p:sldId id="303" r:id="rId30"/>
    <p:sldId id="306" r:id="rId31"/>
    <p:sldId id="304" r:id="rId32"/>
    <p:sldId id="266" r:id="rId33"/>
    <p:sldId id="261" r:id="rId34"/>
    <p:sldId id="312" r:id="rId35"/>
    <p:sldId id="276" r:id="rId36"/>
    <p:sldId id="311" r:id="rId37"/>
    <p:sldId id="307" r:id="rId38"/>
    <p:sldId id="308" r:id="rId39"/>
    <p:sldId id="309" r:id="rId40"/>
    <p:sldId id="286" r:id="rId41"/>
    <p:sldId id="291" r:id="rId42"/>
    <p:sldId id="310" r:id="rId43"/>
    <p:sldId id="273" r:id="rId44"/>
  </p:sldIdLst>
  <p:sldSz cx="12192000" cy="6858000"/>
  <p:notesSz cx="6858000" cy="9144000"/>
  <p:defaultTextStyle>
    <a:defPPr rtl="0">
      <a:defRPr lang="lv-lv"/>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8"/>
  </p:normalViewPr>
  <p:slideViewPr>
    <p:cSldViewPr snapToGrid="0" snapToObjects="1">
      <p:cViewPr varScale="1">
        <p:scale>
          <a:sx n="73" d="100"/>
          <a:sy n="73" d="100"/>
        </p:scale>
        <p:origin x="618" y="78"/>
      </p:cViewPr>
      <p:guideLst/>
    </p:cSldViewPr>
  </p:slideViewPr>
  <p:notesTextViewPr>
    <p:cViewPr>
      <p:scale>
        <a:sx n="1" d="1"/>
        <a:sy n="1" d="1"/>
      </p:scale>
      <p:origin x="0" y="0"/>
    </p:cViewPr>
  </p:notesTextViewPr>
  <p:notesViewPr>
    <p:cSldViewPr snapToGrid="0" snapToObjects="1">
      <p:cViewPr varScale="1">
        <p:scale>
          <a:sx n="90" d="100"/>
          <a:sy n="90"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svg"/><Relationship Id="rId1" Type="http://schemas.openxmlformats.org/officeDocument/2006/relationships/image" Target="../media/image39.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svg"/><Relationship Id="rId1" Type="http://schemas.openxmlformats.org/officeDocument/2006/relationships/image" Target="../media/image39.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6/7/layout/LinearArrowProcessNumbered" loCatId="process" qsTypeId="urn:microsoft.com/office/officeart/2005/8/quickstyle/simple2" qsCatId="simple" csTypeId="urn:microsoft.com/office/officeart/2005/8/colors/accent2_2" csCatId="accent2" phldr="1"/>
      <dgm:spPr/>
      <dgm:t>
        <a:bodyPr rtlCol="0"/>
        <a:lstStyle/>
        <a:p>
          <a:pPr rtl="0"/>
          <a:endParaRPr lang="en-US"/>
        </a:p>
      </dgm:t>
    </dgm:pt>
    <dgm:pt modelId="{AAC263CB-8256-4B03-92FE-1622698FB3E9}">
      <dgm:prSet custT="1"/>
      <dgm:spPr>
        <a:solidFill>
          <a:schemeClr val="accent2">
            <a:lumMod val="20000"/>
            <a:lumOff val="80000"/>
            <a:alpha val="90000"/>
          </a:schemeClr>
        </a:solidFill>
        <a:ln>
          <a:noFill/>
        </a:ln>
      </dgm:spPr>
      <dgm:t>
        <a:bodyPr rtlCol="0" anchor="ctr"/>
        <a:lstStyle/>
        <a:p>
          <a:pPr algn="ctr" rtl="0"/>
          <a:r>
            <a:rPr lang="lv-LV" sz="1400" noProof="0" dirty="0" smtClean="0"/>
            <a:t>Intervējiet klientu pirms ierašanās!</a:t>
          </a:r>
          <a:endParaRPr lang="lv-LV" sz="1400" noProof="0" dirty="0"/>
        </a:p>
      </dgm:t>
    </dgm:pt>
    <dgm:pt modelId="{0BEED663-FC38-4EAD-940F-4C475D2C87DB}" type="parTrans" cxnId="{C5E94186-9CB6-4C42-92B3-C546CC53A7B9}">
      <dgm:prSet/>
      <dgm:spPr/>
      <dgm:t>
        <a:bodyPr rtlCol="0"/>
        <a:lstStyle/>
        <a:p>
          <a:pPr rtl="0"/>
          <a:endParaRPr lang="lv-LV" sz="4000" noProof="0" dirty="0"/>
        </a:p>
      </dgm:t>
    </dgm:pt>
    <dgm:pt modelId="{808B76D0-8EC7-469A-93AC-7A6017188A9D}" type="sibTrans" cxnId="{C5E94186-9CB6-4C42-92B3-C546CC53A7B9}">
      <dgm:prSet phldrT="1" phldr="0"/>
      <dgm:spPr>
        <a:solidFill>
          <a:schemeClr val="accent2"/>
        </a:solidFill>
        <a:ln>
          <a:noFill/>
        </a:ln>
      </dgm:spPr>
      <dgm:t>
        <a:bodyPr rtlCol="0"/>
        <a:lstStyle/>
        <a:p>
          <a:pPr rtl="0"/>
          <a:r>
            <a:rPr lang="lv-LV" noProof="0">
              <a:solidFill>
                <a:schemeClr val="bg2"/>
              </a:solidFill>
            </a:rPr>
            <a:t>1</a:t>
          </a:r>
          <a:endParaRPr lang="lv-LV" noProof="0" dirty="0">
            <a:solidFill>
              <a:schemeClr val="bg2"/>
            </a:solidFill>
          </a:endParaRPr>
        </a:p>
      </dgm:t>
    </dgm:pt>
    <dgm:pt modelId="{4E8D2E69-0173-4BD3-B96A-7A9C5DD12B47}">
      <dgm:prSet custT="1"/>
      <dgm:spPr>
        <a:solidFill>
          <a:schemeClr val="accent2">
            <a:lumMod val="20000"/>
            <a:lumOff val="80000"/>
            <a:alpha val="90000"/>
          </a:schemeClr>
        </a:solidFill>
        <a:ln>
          <a:noFill/>
        </a:ln>
      </dgm:spPr>
      <dgm:t>
        <a:bodyPr rtlCol="0" anchor="ctr"/>
        <a:lstStyle/>
        <a:p>
          <a:pPr algn="ctr" rtl="0"/>
          <a:r>
            <a:rPr lang="lv-LV" sz="1400" noProof="0" dirty="0" smtClean="0"/>
            <a:t>Pielāgojiet maršrutu!</a:t>
          </a:r>
          <a:endParaRPr lang="lv-LV" sz="1400" noProof="0" dirty="0"/>
        </a:p>
      </dgm:t>
    </dgm:pt>
    <dgm:pt modelId="{B954BF22-E3B3-4A1C-802E-590228BE2D9C}" type="parTrans" cxnId="{0F866C41-EB5F-47BD-A2CD-A58671F15B67}">
      <dgm:prSet/>
      <dgm:spPr/>
      <dgm:t>
        <a:bodyPr rtlCol="0"/>
        <a:lstStyle/>
        <a:p>
          <a:pPr rtl="0"/>
          <a:endParaRPr lang="lv-LV" sz="4000" noProof="0" dirty="0"/>
        </a:p>
      </dgm:t>
    </dgm:pt>
    <dgm:pt modelId="{FEF1E80E-8A9E-4B0A-817C-2A4CFDCF3FB2}" type="sibTrans" cxnId="{0F866C41-EB5F-47BD-A2CD-A58671F15B67}">
      <dgm:prSet phldrT="2" phldr="0"/>
      <dgm:spPr>
        <a:solidFill>
          <a:schemeClr val="accent2"/>
        </a:solidFill>
        <a:ln>
          <a:noFill/>
        </a:ln>
      </dgm:spPr>
      <dgm:t>
        <a:bodyPr rtlCol="0"/>
        <a:lstStyle/>
        <a:p>
          <a:pPr rtl="0"/>
          <a:r>
            <a:rPr lang="lv-LV" noProof="0">
              <a:solidFill>
                <a:schemeClr val="bg2"/>
              </a:solidFill>
            </a:rPr>
            <a:t>2</a:t>
          </a:r>
          <a:endParaRPr lang="lv-LV" noProof="0" dirty="0">
            <a:solidFill>
              <a:schemeClr val="bg2"/>
            </a:solidFill>
          </a:endParaRPr>
        </a:p>
      </dgm:t>
    </dgm:pt>
    <dgm:pt modelId="{93A6A030-ABAB-4EFA-B539-0FDB3E07C1EF}">
      <dgm:prSet custT="1"/>
      <dgm:spPr>
        <a:solidFill>
          <a:schemeClr val="accent2">
            <a:lumMod val="20000"/>
            <a:lumOff val="80000"/>
            <a:alpha val="90000"/>
          </a:schemeClr>
        </a:solidFill>
        <a:ln>
          <a:noFill/>
        </a:ln>
      </dgm:spPr>
      <dgm:t>
        <a:bodyPr rtlCol="0" anchor="ctr"/>
        <a:lstStyle/>
        <a:p>
          <a:pPr algn="ctr" rtl="0"/>
          <a:r>
            <a:rPr lang="lv-LV" sz="1400" noProof="0" dirty="0" smtClean="0"/>
            <a:t>Sadarbojieties ar kolēģiem!</a:t>
          </a:r>
          <a:endParaRPr lang="lv-LV" sz="1400" noProof="0" dirty="0"/>
        </a:p>
      </dgm:t>
    </dgm:pt>
    <dgm:pt modelId="{3D674B97-6DC6-4A12-85BA-0976D3064237}" type="parTrans" cxnId="{4B40C8DC-6B57-4F5B-8440-7241C649700B}">
      <dgm:prSet/>
      <dgm:spPr/>
      <dgm:t>
        <a:bodyPr rtlCol="0"/>
        <a:lstStyle/>
        <a:p>
          <a:pPr rtl="0"/>
          <a:endParaRPr lang="lv-LV" sz="4000" noProof="0" dirty="0"/>
        </a:p>
      </dgm:t>
    </dgm:pt>
    <dgm:pt modelId="{BFE0749E-E343-4A6F-BD09-2810EE6B4BD7}" type="sibTrans" cxnId="{4B40C8DC-6B57-4F5B-8440-7241C649700B}">
      <dgm:prSet phldrT="3" phldr="0"/>
      <dgm:spPr>
        <a:solidFill>
          <a:schemeClr val="accent2"/>
        </a:solidFill>
        <a:ln>
          <a:noFill/>
        </a:ln>
      </dgm:spPr>
      <dgm:t>
        <a:bodyPr rtlCol="0"/>
        <a:lstStyle/>
        <a:p>
          <a:pPr rtl="0"/>
          <a:r>
            <a:rPr lang="lv-LV" noProof="0" dirty="0">
              <a:solidFill>
                <a:schemeClr val="bg2"/>
              </a:solidFill>
            </a:rPr>
            <a:t>3</a:t>
          </a:r>
        </a:p>
      </dgm:t>
    </dgm:pt>
    <dgm:pt modelId="{3C40F323-2A26-1146-9131-B2D8B599E05D}" type="pres">
      <dgm:prSet presAssocID="{D4503D04-C97E-4622-AE07-D0307CB3B4CA}" presName="linearFlow" presStyleCnt="0">
        <dgm:presLayoutVars>
          <dgm:dir/>
          <dgm:animLvl val="lvl"/>
          <dgm:resizeHandles val="exact"/>
        </dgm:presLayoutVars>
      </dgm:prSet>
      <dgm:spPr/>
      <dgm:t>
        <a:bodyPr/>
        <a:lstStyle/>
        <a:p>
          <a:endParaRPr lang="lv-LV"/>
        </a:p>
      </dgm:t>
    </dgm:pt>
    <dgm:pt modelId="{296CA727-22E4-1143-B024-CE111CF4A770}" type="pres">
      <dgm:prSet presAssocID="{AAC263CB-8256-4B03-92FE-1622698FB3E9}" presName="compositeNode" presStyleCnt="0"/>
      <dgm:spPr/>
    </dgm:pt>
    <dgm:pt modelId="{321FD1E3-6BBE-294B-B4C0-6DC5A435E948}" type="pres">
      <dgm:prSet presAssocID="{AAC263CB-8256-4B03-92FE-1622698FB3E9}" presName="parTx" presStyleLbl="node1" presStyleIdx="0" presStyleCnt="0">
        <dgm:presLayoutVars>
          <dgm:chMax val="0"/>
          <dgm:chPref val="0"/>
          <dgm:bulletEnabled val="1"/>
        </dgm:presLayoutVars>
      </dgm:prSet>
      <dgm:spPr/>
    </dgm:pt>
    <dgm:pt modelId="{70577C9B-C730-EA49-B58D-C5D075366A14}" type="pres">
      <dgm:prSet presAssocID="{AAC263CB-8256-4B03-92FE-1622698FB3E9}" presName="parSh" presStyleCnt="0"/>
      <dgm:spPr/>
    </dgm:pt>
    <dgm:pt modelId="{8B390F72-5471-DD42-9CE3-6F37BDA74B87}" type="pres">
      <dgm:prSet presAssocID="{AAC263CB-8256-4B03-92FE-1622698FB3E9}" presName="lineNode" presStyleLbl="alignAccFollowNode1" presStyleIdx="0" presStyleCnt="9"/>
      <dgm:spPr/>
    </dgm:pt>
    <dgm:pt modelId="{B510E1DB-3720-2045-A15B-D53248B697B7}" type="pres">
      <dgm:prSet presAssocID="{AAC263CB-8256-4B03-92FE-1622698FB3E9}" presName="lineArrowNode" presStyleLbl="alignAccFollowNode1" presStyleIdx="1" presStyleCnt="9"/>
      <dgm:spPr/>
    </dgm:pt>
    <dgm:pt modelId="{CE8B700A-AC6F-0E47-AEFA-DA760C3E6A6D}" type="pres">
      <dgm:prSet presAssocID="{808B76D0-8EC7-469A-93AC-7A6017188A9D}" presName="sibTransNodeCircle" presStyleLbl="alignNode1" presStyleIdx="0" presStyleCnt="3">
        <dgm:presLayoutVars>
          <dgm:chMax val="0"/>
          <dgm:bulletEnabled/>
        </dgm:presLayoutVars>
      </dgm:prSet>
      <dgm:spPr/>
      <dgm:t>
        <a:bodyPr/>
        <a:lstStyle/>
        <a:p>
          <a:endParaRPr lang="lv-LV"/>
        </a:p>
      </dgm:t>
    </dgm:pt>
    <dgm:pt modelId="{FCC40D6F-EEB6-3446-88E1-B053AA67D0BA}" type="pres">
      <dgm:prSet presAssocID="{808B76D0-8EC7-469A-93AC-7A6017188A9D}" presName="spacerBetweenCircleAndCallout" presStyleCnt="0">
        <dgm:presLayoutVars/>
      </dgm:prSet>
      <dgm:spPr/>
    </dgm:pt>
    <dgm:pt modelId="{12DC819D-BB19-CE49-AFEB-155922B01406}" type="pres">
      <dgm:prSet presAssocID="{AAC263CB-8256-4B03-92FE-1622698FB3E9}" presName="nodeText" presStyleLbl="alignAccFollowNode1" presStyleIdx="2" presStyleCnt="9">
        <dgm:presLayoutVars>
          <dgm:bulletEnabled val="1"/>
        </dgm:presLayoutVars>
      </dgm:prSet>
      <dgm:spPr/>
      <dgm:t>
        <a:bodyPr/>
        <a:lstStyle/>
        <a:p>
          <a:endParaRPr lang="lv-LV"/>
        </a:p>
      </dgm:t>
    </dgm:pt>
    <dgm:pt modelId="{C23696F0-ABD6-D744-AF78-0E1E04C15B58}" type="pres">
      <dgm:prSet presAssocID="{808B76D0-8EC7-469A-93AC-7A6017188A9D}" presName="sibTransComposite" presStyleCnt="0"/>
      <dgm:spPr/>
    </dgm:pt>
    <dgm:pt modelId="{EC700B7C-22AD-A448-932D-B2D74EB83739}" type="pres">
      <dgm:prSet presAssocID="{4E8D2E69-0173-4BD3-B96A-7A9C5DD12B47}" presName="compositeNode" presStyleCnt="0"/>
      <dgm:spPr/>
    </dgm:pt>
    <dgm:pt modelId="{DA09631C-A7BE-7B4B-B67A-731744F53514}" type="pres">
      <dgm:prSet presAssocID="{4E8D2E69-0173-4BD3-B96A-7A9C5DD12B47}" presName="parTx" presStyleLbl="node1" presStyleIdx="0" presStyleCnt="0">
        <dgm:presLayoutVars>
          <dgm:chMax val="0"/>
          <dgm:chPref val="0"/>
          <dgm:bulletEnabled val="1"/>
        </dgm:presLayoutVars>
      </dgm:prSet>
      <dgm:spPr/>
    </dgm:pt>
    <dgm:pt modelId="{325962D1-06AA-2647-AF55-6B9872C540C1}" type="pres">
      <dgm:prSet presAssocID="{4E8D2E69-0173-4BD3-B96A-7A9C5DD12B47}" presName="parSh" presStyleCnt="0"/>
      <dgm:spPr/>
    </dgm:pt>
    <dgm:pt modelId="{4A0B88BF-91DC-214E-A662-99F2E5E1AA6F}" type="pres">
      <dgm:prSet presAssocID="{4E8D2E69-0173-4BD3-B96A-7A9C5DD12B47}" presName="lineNode" presStyleLbl="alignAccFollowNode1" presStyleIdx="3" presStyleCnt="9"/>
      <dgm:spPr/>
    </dgm:pt>
    <dgm:pt modelId="{C1172316-FFE1-2D41-82E9-8EB0F5EACF76}" type="pres">
      <dgm:prSet presAssocID="{4E8D2E69-0173-4BD3-B96A-7A9C5DD12B47}" presName="lineArrowNode" presStyleLbl="alignAccFollowNode1" presStyleIdx="4" presStyleCnt="9"/>
      <dgm:spPr/>
    </dgm:pt>
    <dgm:pt modelId="{D40ADF37-3E5B-2D42-9470-8264667346F7}" type="pres">
      <dgm:prSet presAssocID="{FEF1E80E-8A9E-4B0A-817C-2A4CFDCF3FB2}" presName="sibTransNodeCircle" presStyleLbl="alignNode1" presStyleIdx="1" presStyleCnt="3">
        <dgm:presLayoutVars>
          <dgm:chMax val="0"/>
          <dgm:bulletEnabled/>
        </dgm:presLayoutVars>
      </dgm:prSet>
      <dgm:spPr/>
      <dgm:t>
        <a:bodyPr/>
        <a:lstStyle/>
        <a:p>
          <a:endParaRPr lang="lv-LV"/>
        </a:p>
      </dgm:t>
    </dgm:pt>
    <dgm:pt modelId="{9A2130FA-E71D-2149-B6B5-729705DA753F}" type="pres">
      <dgm:prSet presAssocID="{FEF1E80E-8A9E-4B0A-817C-2A4CFDCF3FB2}" presName="spacerBetweenCircleAndCallout" presStyleCnt="0">
        <dgm:presLayoutVars/>
      </dgm:prSet>
      <dgm:spPr/>
    </dgm:pt>
    <dgm:pt modelId="{EA4D4141-C1BF-E74E-8ECF-933FF6EE68D4}" type="pres">
      <dgm:prSet presAssocID="{4E8D2E69-0173-4BD3-B96A-7A9C5DD12B47}" presName="nodeText" presStyleLbl="alignAccFollowNode1" presStyleIdx="5" presStyleCnt="9">
        <dgm:presLayoutVars>
          <dgm:bulletEnabled val="1"/>
        </dgm:presLayoutVars>
      </dgm:prSet>
      <dgm:spPr/>
      <dgm:t>
        <a:bodyPr/>
        <a:lstStyle/>
        <a:p>
          <a:endParaRPr lang="lv-LV"/>
        </a:p>
      </dgm:t>
    </dgm:pt>
    <dgm:pt modelId="{80422F12-2F31-1041-9626-1A4A27C2D252}" type="pres">
      <dgm:prSet presAssocID="{FEF1E80E-8A9E-4B0A-817C-2A4CFDCF3FB2}" presName="sibTransComposite" presStyleCnt="0"/>
      <dgm:spPr/>
    </dgm:pt>
    <dgm:pt modelId="{B400E8F3-1394-C54D-A864-8B6685A025A9}" type="pres">
      <dgm:prSet presAssocID="{93A6A030-ABAB-4EFA-B539-0FDB3E07C1EF}" presName="compositeNode" presStyleCnt="0"/>
      <dgm:spPr/>
    </dgm:pt>
    <dgm:pt modelId="{0257A0F1-83E2-5242-BBAF-4082D66272A5}" type="pres">
      <dgm:prSet presAssocID="{93A6A030-ABAB-4EFA-B539-0FDB3E07C1EF}" presName="parTx" presStyleLbl="node1" presStyleIdx="0" presStyleCnt="0">
        <dgm:presLayoutVars>
          <dgm:chMax val="0"/>
          <dgm:chPref val="0"/>
          <dgm:bulletEnabled val="1"/>
        </dgm:presLayoutVars>
      </dgm:prSet>
      <dgm:spPr/>
    </dgm:pt>
    <dgm:pt modelId="{7F89A7B0-A25A-A34E-9E43-6769278A1274}" type="pres">
      <dgm:prSet presAssocID="{93A6A030-ABAB-4EFA-B539-0FDB3E07C1EF}" presName="parSh" presStyleCnt="0"/>
      <dgm:spPr/>
    </dgm:pt>
    <dgm:pt modelId="{EBC17C66-42F5-8741-9366-67B899EB8470}" type="pres">
      <dgm:prSet presAssocID="{93A6A030-ABAB-4EFA-B539-0FDB3E07C1EF}" presName="lineNode" presStyleLbl="alignAccFollowNode1" presStyleIdx="6" presStyleCnt="9"/>
      <dgm:spPr/>
    </dgm:pt>
    <dgm:pt modelId="{35A0AD7D-4761-5A4E-8421-A0D0A060E3A2}" type="pres">
      <dgm:prSet presAssocID="{93A6A030-ABAB-4EFA-B539-0FDB3E07C1EF}" presName="lineArrowNode" presStyleLbl="alignAccFollowNode1" presStyleIdx="7" presStyleCnt="9"/>
      <dgm:spPr/>
    </dgm:pt>
    <dgm:pt modelId="{2E09C126-5366-AA41-9BAD-31AD467B40A9}" type="pres">
      <dgm:prSet presAssocID="{BFE0749E-E343-4A6F-BD09-2810EE6B4BD7}" presName="sibTransNodeCircle" presStyleLbl="alignNode1" presStyleIdx="2" presStyleCnt="3">
        <dgm:presLayoutVars>
          <dgm:chMax val="0"/>
          <dgm:bulletEnabled/>
        </dgm:presLayoutVars>
      </dgm:prSet>
      <dgm:spPr/>
      <dgm:t>
        <a:bodyPr/>
        <a:lstStyle/>
        <a:p>
          <a:endParaRPr lang="lv-LV"/>
        </a:p>
      </dgm:t>
    </dgm:pt>
    <dgm:pt modelId="{7D99A2E4-B1CC-5046-9048-90027FA547BE}" type="pres">
      <dgm:prSet presAssocID="{BFE0749E-E343-4A6F-BD09-2810EE6B4BD7}" presName="spacerBetweenCircleAndCallout" presStyleCnt="0">
        <dgm:presLayoutVars/>
      </dgm:prSet>
      <dgm:spPr/>
    </dgm:pt>
    <dgm:pt modelId="{2CCAA94D-0D9E-CB40-97A3-00A05F4F0DC2}" type="pres">
      <dgm:prSet presAssocID="{93A6A030-ABAB-4EFA-B539-0FDB3E07C1EF}" presName="nodeText" presStyleLbl="alignAccFollowNode1" presStyleIdx="8" presStyleCnt="9">
        <dgm:presLayoutVars>
          <dgm:bulletEnabled val="1"/>
        </dgm:presLayoutVars>
      </dgm:prSet>
      <dgm:spPr/>
      <dgm:t>
        <a:bodyPr/>
        <a:lstStyle/>
        <a:p>
          <a:endParaRPr lang="lv-LV"/>
        </a:p>
      </dgm:t>
    </dgm:pt>
  </dgm:ptLst>
  <dgm:cxnLst>
    <dgm:cxn modelId="{C5E94186-9CB6-4C42-92B3-C546CC53A7B9}" srcId="{D4503D04-C97E-4622-AE07-D0307CB3B4CA}" destId="{AAC263CB-8256-4B03-92FE-1622698FB3E9}" srcOrd="0" destOrd="0" parTransId="{0BEED663-FC38-4EAD-940F-4C475D2C87DB}" sibTransId="{808B76D0-8EC7-469A-93AC-7A6017188A9D}"/>
    <dgm:cxn modelId="{0F866C41-EB5F-47BD-A2CD-A58671F15B67}" srcId="{D4503D04-C97E-4622-AE07-D0307CB3B4CA}" destId="{4E8D2E69-0173-4BD3-B96A-7A9C5DD12B47}" srcOrd="1" destOrd="0" parTransId="{B954BF22-E3B3-4A1C-802E-590228BE2D9C}" sibTransId="{FEF1E80E-8A9E-4B0A-817C-2A4CFDCF3FB2}"/>
    <dgm:cxn modelId="{D9F8793A-7523-F649-AD1E-5DFCA97DCCFA}" type="presOf" srcId="{FEF1E80E-8A9E-4B0A-817C-2A4CFDCF3FB2}" destId="{D40ADF37-3E5B-2D42-9470-8264667346F7}" srcOrd="0" destOrd="0" presId="urn:microsoft.com/office/officeart/2016/7/layout/LinearArrowProcessNumbered"/>
    <dgm:cxn modelId="{42720694-3F25-164D-8BA7-13098CD1C309}" type="presOf" srcId="{4E8D2E69-0173-4BD3-B96A-7A9C5DD12B47}" destId="{EA4D4141-C1BF-E74E-8ECF-933FF6EE68D4}" srcOrd="0" destOrd="0" presId="urn:microsoft.com/office/officeart/2016/7/layout/LinearArrowProcessNumbered"/>
    <dgm:cxn modelId="{99426D2B-C3FB-C846-9D4D-6EE116D49815}" type="presOf" srcId="{BFE0749E-E343-4A6F-BD09-2810EE6B4BD7}" destId="{2E09C126-5366-AA41-9BAD-31AD467B40A9}" srcOrd="0" destOrd="0" presId="urn:microsoft.com/office/officeart/2016/7/layout/LinearArrowProcessNumbered"/>
    <dgm:cxn modelId="{1DBFCA9C-22A6-CF4B-A1DC-84F892D316C2}" type="presOf" srcId="{AAC263CB-8256-4B03-92FE-1622698FB3E9}" destId="{12DC819D-BB19-CE49-AFEB-155922B01406}" srcOrd="0" destOrd="0" presId="urn:microsoft.com/office/officeart/2016/7/layout/LinearArrowProcessNumbered"/>
    <dgm:cxn modelId="{429BBAB5-E6F3-574F-AC79-1CB7EF13C8D7}" type="presOf" srcId="{D4503D04-C97E-4622-AE07-D0307CB3B4CA}" destId="{3C40F323-2A26-1146-9131-B2D8B599E05D}" srcOrd="0" destOrd="0" presId="urn:microsoft.com/office/officeart/2016/7/layout/LinearArrowProcessNumbered"/>
    <dgm:cxn modelId="{9640184F-42CF-0441-8D18-50F45B342AD6}" type="presOf" srcId="{808B76D0-8EC7-469A-93AC-7A6017188A9D}" destId="{CE8B700A-AC6F-0E47-AEFA-DA760C3E6A6D}" srcOrd="0" destOrd="0" presId="urn:microsoft.com/office/officeart/2016/7/layout/LinearArrowProcessNumbered"/>
    <dgm:cxn modelId="{4B40C8DC-6B57-4F5B-8440-7241C649700B}" srcId="{D4503D04-C97E-4622-AE07-D0307CB3B4CA}" destId="{93A6A030-ABAB-4EFA-B539-0FDB3E07C1EF}" srcOrd="2" destOrd="0" parTransId="{3D674B97-6DC6-4A12-85BA-0976D3064237}" sibTransId="{BFE0749E-E343-4A6F-BD09-2810EE6B4BD7}"/>
    <dgm:cxn modelId="{62985F13-79FA-BC4A-8783-3DAA0F1FAA2F}" type="presOf" srcId="{93A6A030-ABAB-4EFA-B539-0FDB3E07C1EF}" destId="{2CCAA94D-0D9E-CB40-97A3-00A05F4F0DC2}" srcOrd="0" destOrd="0" presId="urn:microsoft.com/office/officeart/2016/7/layout/LinearArrowProcessNumbered"/>
    <dgm:cxn modelId="{AF33346B-FE09-2E43-B098-7822C74FDC14}" type="presParOf" srcId="{3C40F323-2A26-1146-9131-B2D8B599E05D}" destId="{296CA727-22E4-1143-B024-CE111CF4A770}" srcOrd="0" destOrd="0" presId="urn:microsoft.com/office/officeart/2016/7/layout/LinearArrowProcessNumbered"/>
    <dgm:cxn modelId="{06A584FA-9EF5-5348-A462-AB4A83E01DCB}" type="presParOf" srcId="{296CA727-22E4-1143-B024-CE111CF4A770}" destId="{321FD1E3-6BBE-294B-B4C0-6DC5A435E948}" srcOrd="0" destOrd="0" presId="urn:microsoft.com/office/officeart/2016/7/layout/LinearArrowProcessNumbered"/>
    <dgm:cxn modelId="{3DCC91DD-666F-FD47-97D0-0373CDD777BB}" type="presParOf" srcId="{296CA727-22E4-1143-B024-CE111CF4A770}" destId="{70577C9B-C730-EA49-B58D-C5D075366A14}" srcOrd="1" destOrd="0" presId="urn:microsoft.com/office/officeart/2016/7/layout/LinearArrowProcessNumbered"/>
    <dgm:cxn modelId="{4F7E7384-CB47-7A4B-A7DC-54496DEF3BF2}" type="presParOf" srcId="{70577C9B-C730-EA49-B58D-C5D075366A14}" destId="{8B390F72-5471-DD42-9CE3-6F37BDA74B87}" srcOrd="0" destOrd="0" presId="urn:microsoft.com/office/officeart/2016/7/layout/LinearArrowProcessNumbered"/>
    <dgm:cxn modelId="{EA7A12D7-4D88-1B45-AA6B-10A5D6721337}" type="presParOf" srcId="{70577C9B-C730-EA49-B58D-C5D075366A14}" destId="{B510E1DB-3720-2045-A15B-D53248B697B7}" srcOrd="1" destOrd="0" presId="urn:microsoft.com/office/officeart/2016/7/layout/LinearArrowProcessNumbered"/>
    <dgm:cxn modelId="{AB2F9F3E-06CC-A242-A5D9-205452070D3C}" type="presParOf" srcId="{70577C9B-C730-EA49-B58D-C5D075366A14}" destId="{CE8B700A-AC6F-0E47-AEFA-DA760C3E6A6D}" srcOrd="2" destOrd="0" presId="urn:microsoft.com/office/officeart/2016/7/layout/LinearArrowProcessNumbered"/>
    <dgm:cxn modelId="{5972EA4C-C3BE-4C46-B56F-882865FC2AAB}" type="presParOf" srcId="{70577C9B-C730-EA49-B58D-C5D075366A14}" destId="{FCC40D6F-EEB6-3446-88E1-B053AA67D0BA}" srcOrd="3" destOrd="0" presId="urn:microsoft.com/office/officeart/2016/7/layout/LinearArrowProcessNumbered"/>
    <dgm:cxn modelId="{AB1C3499-BBA5-2244-94C6-0DC933F2D4D2}" type="presParOf" srcId="{296CA727-22E4-1143-B024-CE111CF4A770}" destId="{12DC819D-BB19-CE49-AFEB-155922B01406}" srcOrd="2" destOrd="0" presId="urn:microsoft.com/office/officeart/2016/7/layout/LinearArrowProcessNumbered"/>
    <dgm:cxn modelId="{08F0ADDE-2970-8B4F-941B-7A991543CDC5}" type="presParOf" srcId="{3C40F323-2A26-1146-9131-B2D8B599E05D}" destId="{C23696F0-ABD6-D744-AF78-0E1E04C15B58}" srcOrd="1" destOrd="0" presId="urn:microsoft.com/office/officeart/2016/7/layout/LinearArrowProcessNumbered"/>
    <dgm:cxn modelId="{CAF410FE-C712-5841-935C-7618E7C200C3}" type="presParOf" srcId="{3C40F323-2A26-1146-9131-B2D8B599E05D}" destId="{EC700B7C-22AD-A448-932D-B2D74EB83739}" srcOrd="2" destOrd="0" presId="urn:microsoft.com/office/officeart/2016/7/layout/LinearArrowProcessNumbered"/>
    <dgm:cxn modelId="{F0045999-1782-9846-A60D-3738A61DEE2D}" type="presParOf" srcId="{EC700B7C-22AD-A448-932D-B2D74EB83739}" destId="{DA09631C-A7BE-7B4B-B67A-731744F53514}" srcOrd="0" destOrd="0" presId="urn:microsoft.com/office/officeart/2016/7/layout/LinearArrowProcessNumbered"/>
    <dgm:cxn modelId="{37EB15ED-5F22-C849-B69C-A92D19754292}" type="presParOf" srcId="{EC700B7C-22AD-A448-932D-B2D74EB83739}" destId="{325962D1-06AA-2647-AF55-6B9872C540C1}" srcOrd="1" destOrd="0" presId="urn:microsoft.com/office/officeart/2016/7/layout/LinearArrowProcessNumbered"/>
    <dgm:cxn modelId="{EA52BA3B-55B6-F04E-B877-AAFA290DD2A0}" type="presParOf" srcId="{325962D1-06AA-2647-AF55-6B9872C540C1}" destId="{4A0B88BF-91DC-214E-A662-99F2E5E1AA6F}" srcOrd="0" destOrd="0" presId="urn:microsoft.com/office/officeart/2016/7/layout/LinearArrowProcessNumbered"/>
    <dgm:cxn modelId="{BADAD535-4998-854F-95AB-8065F883495C}" type="presParOf" srcId="{325962D1-06AA-2647-AF55-6B9872C540C1}" destId="{C1172316-FFE1-2D41-82E9-8EB0F5EACF76}" srcOrd="1" destOrd="0" presId="urn:microsoft.com/office/officeart/2016/7/layout/LinearArrowProcessNumbered"/>
    <dgm:cxn modelId="{A31EA0B2-1FEC-E647-8CC7-E93E1A3BBEE4}" type="presParOf" srcId="{325962D1-06AA-2647-AF55-6B9872C540C1}" destId="{D40ADF37-3E5B-2D42-9470-8264667346F7}" srcOrd="2" destOrd="0" presId="urn:microsoft.com/office/officeart/2016/7/layout/LinearArrowProcessNumbered"/>
    <dgm:cxn modelId="{7C7AF049-07F5-3D48-B524-40B594521C0E}" type="presParOf" srcId="{325962D1-06AA-2647-AF55-6B9872C540C1}" destId="{9A2130FA-E71D-2149-B6B5-729705DA753F}" srcOrd="3" destOrd="0" presId="urn:microsoft.com/office/officeart/2016/7/layout/LinearArrowProcessNumbered"/>
    <dgm:cxn modelId="{2B704C1F-FB45-6846-8ACF-7DFD906A03FD}" type="presParOf" srcId="{EC700B7C-22AD-A448-932D-B2D74EB83739}" destId="{EA4D4141-C1BF-E74E-8ECF-933FF6EE68D4}" srcOrd="2" destOrd="0" presId="urn:microsoft.com/office/officeart/2016/7/layout/LinearArrowProcessNumbered"/>
    <dgm:cxn modelId="{1CBF126D-59DC-A749-87E9-89529DAC5CF9}" type="presParOf" srcId="{3C40F323-2A26-1146-9131-B2D8B599E05D}" destId="{80422F12-2F31-1041-9626-1A4A27C2D252}" srcOrd="3" destOrd="0" presId="urn:microsoft.com/office/officeart/2016/7/layout/LinearArrowProcessNumbered"/>
    <dgm:cxn modelId="{1CA31CC6-FF26-8C48-A4FC-D711E0756948}" type="presParOf" srcId="{3C40F323-2A26-1146-9131-B2D8B599E05D}" destId="{B400E8F3-1394-C54D-A864-8B6685A025A9}" srcOrd="4" destOrd="0" presId="urn:microsoft.com/office/officeart/2016/7/layout/LinearArrowProcessNumbered"/>
    <dgm:cxn modelId="{74717302-7DE9-224F-B1CD-76F865FDA5FE}" type="presParOf" srcId="{B400E8F3-1394-C54D-A864-8B6685A025A9}" destId="{0257A0F1-83E2-5242-BBAF-4082D66272A5}" srcOrd="0" destOrd="0" presId="urn:microsoft.com/office/officeart/2016/7/layout/LinearArrowProcessNumbered"/>
    <dgm:cxn modelId="{C5DD2B2A-FC1A-454B-B757-355679C5FDD8}" type="presParOf" srcId="{B400E8F3-1394-C54D-A864-8B6685A025A9}" destId="{7F89A7B0-A25A-A34E-9E43-6769278A1274}" srcOrd="1" destOrd="0" presId="urn:microsoft.com/office/officeart/2016/7/layout/LinearArrowProcessNumbered"/>
    <dgm:cxn modelId="{88930CF3-84F7-9843-BDE5-D5840E07F50F}" type="presParOf" srcId="{7F89A7B0-A25A-A34E-9E43-6769278A1274}" destId="{EBC17C66-42F5-8741-9366-67B899EB8470}" srcOrd="0" destOrd="0" presId="urn:microsoft.com/office/officeart/2016/7/layout/LinearArrowProcessNumbered"/>
    <dgm:cxn modelId="{3FCD1D2F-BBCE-A846-A46E-E40F1DC2FDC3}" type="presParOf" srcId="{7F89A7B0-A25A-A34E-9E43-6769278A1274}" destId="{35A0AD7D-4761-5A4E-8421-A0D0A060E3A2}" srcOrd="1" destOrd="0" presId="urn:microsoft.com/office/officeart/2016/7/layout/LinearArrowProcessNumbered"/>
    <dgm:cxn modelId="{8A7389E2-D319-C247-9F95-E95454110E5E}" type="presParOf" srcId="{7F89A7B0-A25A-A34E-9E43-6769278A1274}" destId="{2E09C126-5366-AA41-9BAD-31AD467B40A9}" srcOrd="2" destOrd="0" presId="urn:microsoft.com/office/officeart/2016/7/layout/LinearArrowProcessNumbered"/>
    <dgm:cxn modelId="{7937D3DA-C6FF-0645-9968-6895E17334D2}" type="presParOf" srcId="{7F89A7B0-A25A-A34E-9E43-6769278A1274}" destId="{7D99A2E4-B1CC-5046-9048-90027FA547BE}" srcOrd="3" destOrd="0" presId="urn:microsoft.com/office/officeart/2016/7/layout/LinearArrowProcessNumbered"/>
    <dgm:cxn modelId="{25E39B2A-D0CD-1C4C-BF9E-1BC8BDC7AAAC}" type="presParOf" srcId="{B400E8F3-1394-C54D-A864-8B6685A025A9}" destId="{2CCAA94D-0D9E-CB40-97A3-00A05F4F0DC2}" srcOrd="2" destOrd="0" presId="urn:microsoft.com/office/officeart/2016/7/layout/LinearArrowProcessNumbered"/>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62DEA7-9DCD-4B2E-9DC5-BE121C266AFD}"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rtlCol="0"/>
        <a:lstStyle/>
        <a:p>
          <a:pPr rtl="0"/>
          <a:endParaRPr lang="en-US"/>
        </a:p>
      </dgm:t>
    </dgm:pt>
    <dgm:pt modelId="{41CDB9B8-E81E-41E7-AE89-8F6EDFC88D92}">
      <dgm:prSet custT="1"/>
      <dgm:spPr/>
      <dgm:t>
        <a:bodyPr rtlCol="0"/>
        <a:lstStyle/>
        <a:p>
          <a:pPr algn="ctr" rtl="0">
            <a:lnSpc>
              <a:spcPct val="100000"/>
            </a:lnSpc>
            <a:defRPr cap="all"/>
          </a:pPr>
          <a:r>
            <a:rPr lang="lv-LV" sz="1300" noProof="0" dirty="0" smtClean="0"/>
            <a:t>atsakieties </a:t>
          </a:r>
          <a:r>
            <a:rPr lang="lv-LV" sz="1300" noProof="0" dirty="0"/>
            <a:t>no </a:t>
          </a:r>
          <a:r>
            <a:rPr lang="lv-LV" sz="1300" noProof="0" dirty="0" smtClean="0"/>
            <a:t>izmaksām</a:t>
          </a:r>
        </a:p>
        <a:p>
          <a:pPr algn="ctr" rtl="0">
            <a:lnSpc>
              <a:spcPct val="100000"/>
            </a:lnSpc>
            <a:defRPr cap="all"/>
          </a:pPr>
          <a:r>
            <a:rPr lang="lv-LV" sz="2800" noProof="0" dirty="0" smtClean="0"/>
            <a:t>TIEŠSAISTES EKSKURSIJAS</a:t>
          </a:r>
          <a:endParaRPr lang="lv-LV" sz="2800" noProof="0" dirty="0"/>
        </a:p>
      </dgm:t>
    </dgm:pt>
    <dgm:pt modelId="{5D2FF527-BA77-40BE-9414-16FAE46386BB}" type="parTrans" cxnId="{21EB7847-13AE-4881-9090-909F31360F4E}">
      <dgm:prSet/>
      <dgm:spPr/>
      <dgm:t>
        <a:bodyPr rtlCol="0"/>
        <a:lstStyle/>
        <a:p>
          <a:pPr rtl="0"/>
          <a:endParaRPr lang="lv-LV" noProof="0" dirty="0"/>
        </a:p>
      </dgm:t>
    </dgm:pt>
    <dgm:pt modelId="{BA791450-8D1E-4A6F-B71D-2984D9E245C4}" type="sibTrans" cxnId="{21EB7847-13AE-4881-9090-909F31360F4E}">
      <dgm:prSet/>
      <dgm:spPr/>
      <dgm:t>
        <a:bodyPr rtlCol="0"/>
        <a:lstStyle/>
        <a:p>
          <a:pPr rtl="0"/>
          <a:endParaRPr lang="lv-LV" noProof="0" dirty="0"/>
        </a:p>
      </dgm:t>
    </dgm:pt>
    <dgm:pt modelId="{4D7D34C7-9466-4514-BF51-7396C17436B5}">
      <dgm:prSet custT="1"/>
      <dgm:spPr/>
      <dgm:t>
        <a:bodyPr rtlCol="0"/>
        <a:lstStyle/>
        <a:p>
          <a:pPr rtl="0">
            <a:lnSpc>
              <a:spcPct val="100000"/>
            </a:lnSpc>
            <a:defRPr cap="all"/>
          </a:pPr>
          <a:r>
            <a:rPr lang="lv-LV" sz="2000" noProof="0" dirty="0"/>
            <a:t>Izvēlieties galamērķi</a:t>
          </a:r>
        </a:p>
      </dgm:t>
    </dgm:pt>
    <dgm:pt modelId="{37DD6CE0-C2AA-4EB6-9E7D-14AED2127C40}" type="parTrans" cxnId="{7EEBEB1B-497E-4365-84F9-FBB75D7759E5}">
      <dgm:prSet/>
      <dgm:spPr/>
      <dgm:t>
        <a:bodyPr rtlCol="0"/>
        <a:lstStyle/>
        <a:p>
          <a:pPr rtl="0"/>
          <a:endParaRPr lang="lv-LV" noProof="0" dirty="0"/>
        </a:p>
      </dgm:t>
    </dgm:pt>
    <dgm:pt modelId="{483498F9-A0C2-4668-85AB-D8E6E254F73B}" type="sibTrans" cxnId="{7EEBEB1B-497E-4365-84F9-FBB75D7759E5}">
      <dgm:prSet/>
      <dgm:spPr/>
      <dgm:t>
        <a:bodyPr rtlCol="0"/>
        <a:lstStyle/>
        <a:p>
          <a:pPr rtl="0"/>
          <a:endParaRPr lang="lv-LV" noProof="0" dirty="0"/>
        </a:p>
      </dgm:t>
    </dgm:pt>
    <dgm:pt modelId="{8E185869-F0D4-43E2-B08A-2F3E83EE98F3}">
      <dgm:prSet/>
      <dgm:spPr/>
      <dgm:t>
        <a:bodyPr rtlCol="0"/>
        <a:lstStyle/>
        <a:p>
          <a:pPr rtl="0">
            <a:lnSpc>
              <a:spcPct val="100000"/>
            </a:lnSpc>
            <a:defRPr cap="all"/>
          </a:pPr>
          <a:r>
            <a:rPr lang="lv-LV" noProof="0" dirty="0"/>
            <a:t>Nospraudiet mērķus un izveidojiet plānu</a:t>
          </a:r>
        </a:p>
      </dgm:t>
    </dgm:pt>
    <dgm:pt modelId="{7EE27099-92EA-4EDF-B176-0E355876D272}" type="parTrans" cxnId="{7F970F62-30E3-4F5B-A242-825013BF84A8}">
      <dgm:prSet/>
      <dgm:spPr/>
      <dgm:t>
        <a:bodyPr rtlCol="0"/>
        <a:lstStyle/>
        <a:p>
          <a:pPr rtl="0"/>
          <a:endParaRPr lang="lv-LV" noProof="0" dirty="0"/>
        </a:p>
      </dgm:t>
    </dgm:pt>
    <dgm:pt modelId="{77D0876E-2BA2-4E28-ADB5-9885FCB7156A}" type="sibTrans" cxnId="{7F970F62-30E3-4F5B-A242-825013BF84A8}">
      <dgm:prSet/>
      <dgm:spPr/>
      <dgm:t>
        <a:bodyPr rtlCol="0"/>
        <a:lstStyle/>
        <a:p>
          <a:pPr rtl="0"/>
          <a:endParaRPr lang="lv-LV" noProof="0" dirty="0"/>
        </a:p>
      </dgm:t>
    </dgm:pt>
    <dgm:pt modelId="{DC13276E-A6EE-4F1F-8058-BC35079FF369}" type="pres">
      <dgm:prSet presAssocID="{7B62DEA7-9DCD-4B2E-9DC5-BE121C266AFD}" presName="root" presStyleCnt="0">
        <dgm:presLayoutVars>
          <dgm:dir/>
          <dgm:resizeHandles val="exact"/>
        </dgm:presLayoutVars>
      </dgm:prSet>
      <dgm:spPr/>
      <dgm:t>
        <a:bodyPr/>
        <a:lstStyle/>
        <a:p>
          <a:endParaRPr lang="lv-LV"/>
        </a:p>
      </dgm:t>
    </dgm:pt>
    <dgm:pt modelId="{FC0020A3-4A09-44BC-9422-BF96460099FD}" type="pres">
      <dgm:prSet presAssocID="{41CDB9B8-E81E-41E7-AE89-8F6EDFC88D92}" presName="compNode" presStyleCnt="0"/>
      <dgm:spPr/>
    </dgm:pt>
    <dgm:pt modelId="{E82669A6-D7CD-4E20-A39A-832FC11B6B9B}" type="pres">
      <dgm:prSet presAssocID="{41CDB9B8-E81E-41E7-AE89-8F6EDFC88D92}" presName="iconBgRect" presStyleLbl="bgShp" presStyleIdx="0" presStyleCnt="3"/>
      <dgm:spPr/>
    </dgm:pt>
    <dgm:pt modelId="{DBE80AD5-B037-463C-90F4-1727C06AEF45}" type="pres">
      <dgm:prSet presAssocID="{41CDB9B8-E81E-41E7-AE89-8F6EDFC88D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extLst>
        <a:ext uri="{E40237B7-FDA0-4F09-8148-C483321AD2D9}">
          <dgm14:cNvPr xmlns:dgm14="http://schemas.microsoft.com/office/drawing/2010/diagram" id="0" name="" descr="Downward trend"/>
        </a:ext>
      </dgm:extLst>
    </dgm:pt>
    <dgm:pt modelId="{8F63C1E9-D4EC-4936-93E1-8553F5C25439}" type="pres">
      <dgm:prSet presAssocID="{41CDB9B8-E81E-41E7-AE89-8F6EDFC88D92}" presName="spaceRect" presStyleCnt="0"/>
      <dgm:spPr/>
    </dgm:pt>
    <dgm:pt modelId="{F9233C29-A837-45C9-97F9-BAE8ED657BAE}" type="pres">
      <dgm:prSet presAssocID="{41CDB9B8-E81E-41E7-AE89-8F6EDFC88D92}" presName="textRect" presStyleLbl="revTx" presStyleIdx="0" presStyleCnt="3" custScaleX="160679" custScaleY="167030">
        <dgm:presLayoutVars>
          <dgm:chMax val="1"/>
          <dgm:chPref val="1"/>
        </dgm:presLayoutVars>
      </dgm:prSet>
      <dgm:spPr/>
      <dgm:t>
        <a:bodyPr/>
        <a:lstStyle/>
        <a:p>
          <a:endParaRPr lang="lv-LV"/>
        </a:p>
      </dgm:t>
    </dgm:pt>
    <dgm:pt modelId="{23DA43FB-D1BE-4705-9AEE-107E81D7BB69}" type="pres">
      <dgm:prSet presAssocID="{BA791450-8D1E-4A6F-B71D-2984D9E245C4}" presName="sibTrans" presStyleCnt="0"/>
      <dgm:spPr/>
    </dgm:pt>
    <dgm:pt modelId="{DE721FBE-03FB-4D3D-BDD7-CAE300D7CB34}" type="pres">
      <dgm:prSet presAssocID="{4D7D34C7-9466-4514-BF51-7396C17436B5}" presName="compNode" presStyleCnt="0"/>
      <dgm:spPr/>
    </dgm:pt>
    <dgm:pt modelId="{3CB79098-E121-45C4-B6BC-DFC46C69E116}" type="pres">
      <dgm:prSet presAssocID="{4D7D34C7-9466-4514-BF51-7396C17436B5}" presName="iconBgRect" presStyleLbl="bgShp" presStyleIdx="1" presStyleCnt="3"/>
      <dgm:spPr/>
    </dgm:pt>
    <dgm:pt modelId="{69E203E4-52D5-4F02-A43A-C8BB1F9AC5C8}" type="pres">
      <dgm:prSet presAssocID="{4D7D34C7-9466-4514-BF51-7396C17436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5A27C874-CAEB-4A66-8D99-0F3AC943E5AB}" type="pres">
      <dgm:prSet presAssocID="{4D7D34C7-9466-4514-BF51-7396C17436B5}" presName="spaceRect" presStyleCnt="0"/>
      <dgm:spPr/>
    </dgm:pt>
    <dgm:pt modelId="{A7DB1614-C206-4950-80C1-49D2C414AC91}" type="pres">
      <dgm:prSet presAssocID="{4D7D34C7-9466-4514-BF51-7396C17436B5}" presName="textRect" presStyleLbl="revTx" presStyleIdx="1" presStyleCnt="3">
        <dgm:presLayoutVars>
          <dgm:chMax val="1"/>
          <dgm:chPref val="1"/>
        </dgm:presLayoutVars>
      </dgm:prSet>
      <dgm:spPr/>
      <dgm:t>
        <a:bodyPr/>
        <a:lstStyle/>
        <a:p>
          <a:endParaRPr lang="lv-LV"/>
        </a:p>
      </dgm:t>
    </dgm:pt>
    <dgm:pt modelId="{62346287-0F0E-456F-B705-F79E37BC86EE}" type="pres">
      <dgm:prSet presAssocID="{483498F9-A0C2-4668-85AB-D8E6E254F73B}" presName="sibTrans" presStyleCnt="0"/>
      <dgm:spPr/>
    </dgm:pt>
    <dgm:pt modelId="{2656C800-25CF-4188-B876-F7D1654F1042}" type="pres">
      <dgm:prSet presAssocID="{8E185869-F0D4-43E2-B08A-2F3E83EE98F3}" presName="compNode" presStyleCnt="0"/>
      <dgm:spPr/>
    </dgm:pt>
    <dgm:pt modelId="{7206D892-B3F1-496D-BF53-15FEB0766F4F}" type="pres">
      <dgm:prSet presAssocID="{8E185869-F0D4-43E2-B08A-2F3E83EE98F3}" presName="iconBgRect" presStyleLbl="bgShp" presStyleIdx="2" presStyleCnt="3"/>
      <dgm:spPr/>
    </dgm:pt>
    <dgm:pt modelId="{ACF04E8D-4BF8-4251-912E-BABC479158FC}" type="pres">
      <dgm:prSet presAssocID="{8E185869-F0D4-43E2-B08A-2F3E83EE98F3}" presName="iconRect" presStyleLbl="node1" presStyleIdx="2" presStyleCnt="3"/>
      <dgm:spPr/>
      <dgm:t>
        <a:bodyPr/>
        <a:lstStyle/>
        <a:p>
          <a:endParaRPr lang="lv-LV"/>
        </a:p>
      </dgm:t>
      <dgm:extLst/>
    </dgm:pt>
    <dgm:pt modelId="{755BFFC9-B3F4-418D-9116-04D7B34A92B6}" type="pres">
      <dgm:prSet presAssocID="{8E185869-F0D4-43E2-B08A-2F3E83EE98F3}" presName="spaceRect" presStyleCnt="0"/>
      <dgm:spPr/>
    </dgm:pt>
    <dgm:pt modelId="{BF1ECDC9-5335-4D4E-B27E-87B829208F37}" type="pres">
      <dgm:prSet presAssocID="{8E185869-F0D4-43E2-B08A-2F3E83EE98F3}" presName="textRect" presStyleLbl="revTx" presStyleIdx="2" presStyleCnt="3">
        <dgm:presLayoutVars>
          <dgm:chMax val="1"/>
          <dgm:chPref val="1"/>
        </dgm:presLayoutVars>
      </dgm:prSet>
      <dgm:spPr/>
      <dgm:t>
        <a:bodyPr/>
        <a:lstStyle/>
        <a:p>
          <a:endParaRPr lang="lv-LV"/>
        </a:p>
      </dgm:t>
    </dgm:pt>
  </dgm:ptLst>
  <dgm:cxnLst>
    <dgm:cxn modelId="{1D420EA8-FBEB-417A-A26A-3FF668FE26BC}" type="presOf" srcId="{41CDB9B8-E81E-41E7-AE89-8F6EDFC88D92}" destId="{F9233C29-A837-45C9-97F9-BAE8ED657BAE}" srcOrd="0" destOrd="0" presId="urn:microsoft.com/office/officeart/2018/5/layout/IconCircleLabelList"/>
    <dgm:cxn modelId="{7F970F62-30E3-4F5B-A242-825013BF84A8}" srcId="{7B62DEA7-9DCD-4B2E-9DC5-BE121C266AFD}" destId="{8E185869-F0D4-43E2-B08A-2F3E83EE98F3}" srcOrd="2" destOrd="0" parTransId="{7EE27099-92EA-4EDF-B176-0E355876D272}" sibTransId="{77D0876E-2BA2-4E28-ADB5-9885FCB7156A}"/>
    <dgm:cxn modelId="{A8B04ABE-C4C8-4242-BB1D-E6C6110D8B05}" type="presOf" srcId="{7B62DEA7-9DCD-4B2E-9DC5-BE121C266AFD}" destId="{DC13276E-A6EE-4F1F-8058-BC35079FF369}" srcOrd="0" destOrd="0" presId="urn:microsoft.com/office/officeart/2018/5/layout/IconCircleLabelList"/>
    <dgm:cxn modelId="{7EEBEB1B-497E-4365-84F9-FBB75D7759E5}" srcId="{7B62DEA7-9DCD-4B2E-9DC5-BE121C266AFD}" destId="{4D7D34C7-9466-4514-BF51-7396C17436B5}" srcOrd="1" destOrd="0" parTransId="{37DD6CE0-C2AA-4EB6-9E7D-14AED2127C40}" sibTransId="{483498F9-A0C2-4668-85AB-D8E6E254F73B}"/>
    <dgm:cxn modelId="{BA5EEB3F-3502-4D49-B5FA-3FD4A795BA4A}" type="presOf" srcId="{4D7D34C7-9466-4514-BF51-7396C17436B5}" destId="{A7DB1614-C206-4950-80C1-49D2C414AC91}" srcOrd="0" destOrd="0" presId="urn:microsoft.com/office/officeart/2018/5/layout/IconCircleLabelList"/>
    <dgm:cxn modelId="{21EB7847-13AE-4881-9090-909F31360F4E}" srcId="{7B62DEA7-9DCD-4B2E-9DC5-BE121C266AFD}" destId="{41CDB9B8-E81E-41E7-AE89-8F6EDFC88D92}" srcOrd="0" destOrd="0" parTransId="{5D2FF527-BA77-40BE-9414-16FAE46386BB}" sibTransId="{BA791450-8D1E-4A6F-B71D-2984D9E245C4}"/>
    <dgm:cxn modelId="{0E84AA06-E460-486B-B9E1-F830D93461BC}" type="presOf" srcId="{8E185869-F0D4-43E2-B08A-2F3E83EE98F3}" destId="{BF1ECDC9-5335-4D4E-B27E-87B829208F37}" srcOrd="0" destOrd="0" presId="urn:microsoft.com/office/officeart/2018/5/layout/IconCircleLabelList"/>
    <dgm:cxn modelId="{88C4AD61-9B66-4A5D-B87E-BBB1F47151C8}" type="presParOf" srcId="{DC13276E-A6EE-4F1F-8058-BC35079FF369}" destId="{FC0020A3-4A09-44BC-9422-BF96460099FD}" srcOrd="0" destOrd="0" presId="urn:microsoft.com/office/officeart/2018/5/layout/IconCircleLabelList"/>
    <dgm:cxn modelId="{567A02C1-3118-4807-B359-983ABFC9757C}" type="presParOf" srcId="{FC0020A3-4A09-44BC-9422-BF96460099FD}" destId="{E82669A6-D7CD-4E20-A39A-832FC11B6B9B}" srcOrd="0" destOrd="0" presId="urn:microsoft.com/office/officeart/2018/5/layout/IconCircleLabelList"/>
    <dgm:cxn modelId="{5509B6BD-BDAF-4DF1-9454-7AF8F2C39569}" type="presParOf" srcId="{FC0020A3-4A09-44BC-9422-BF96460099FD}" destId="{DBE80AD5-B037-463C-90F4-1727C06AEF45}" srcOrd="1" destOrd="0" presId="urn:microsoft.com/office/officeart/2018/5/layout/IconCircleLabelList"/>
    <dgm:cxn modelId="{6E8F8002-AA4A-4700-93DF-1E78F9B01264}" type="presParOf" srcId="{FC0020A3-4A09-44BC-9422-BF96460099FD}" destId="{8F63C1E9-D4EC-4936-93E1-8553F5C25439}" srcOrd="2" destOrd="0" presId="urn:microsoft.com/office/officeart/2018/5/layout/IconCircleLabelList"/>
    <dgm:cxn modelId="{61773F85-770D-4670-8CD7-469BA1E3C500}" type="presParOf" srcId="{FC0020A3-4A09-44BC-9422-BF96460099FD}" destId="{F9233C29-A837-45C9-97F9-BAE8ED657BAE}" srcOrd="3" destOrd="0" presId="urn:microsoft.com/office/officeart/2018/5/layout/IconCircleLabelList"/>
    <dgm:cxn modelId="{B493DD12-D1A3-48DF-84E9-82EB93A382C0}" type="presParOf" srcId="{DC13276E-A6EE-4F1F-8058-BC35079FF369}" destId="{23DA43FB-D1BE-4705-9AEE-107E81D7BB69}" srcOrd="1" destOrd="0" presId="urn:microsoft.com/office/officeart/2018/5/layout/IconCircleLabelList"/>
    <dgm:cxn modelId="{5836806D-855F-46EA-800A-981019A75AFD}" type="presParOf" srcId="{DC13276E-A6EE-4F1F-8058-BC35079FF369}" destId="{DE721FBE-03FB-4D3D-BDD7-CAE300D7CB34}" srcOrd="2" destOrd="0" presId="urn:microsoft.com/office/officeart/2018/5/layout/IconCircleLabelList"/>
    <dgm:cxn modelId="{1D3C850D-1065-4845-A1D7-763EE7FBB0AC}" type="presParOf" srcId="{DE721FBE-03FB-4D3D-BDD7-CAE300D7CB34}" destId="{3CB79098-E121-45C4-B6BC-DFC46C69E116}" srcOrd="0" destOrd="0" presId="urn:microsoft.com/office/officeart/2018/5/layout/IconCircleLabelList"/>
    <dgm:cxn modelId="{8273A823-FE07-427E-8BD7-495434A23D0A}" type="presParOf" srcId="{DE721FBE-03FB-4D3D-BDD7-CAE300D7CB34}" destId="{69E203E4-52D5-4F02-A43A-C8BB1F9AC5C8}" srcOrd="1" destOrd="0" presId="urn:microsoft.com/office/officeart/2018/5/layout/IconCircleLabelList"/>
    <dgm:cxn modelId="{3B56CEF0-DAA9-48AE-9177-48C81025611E}" type="presParOf" srcId="{DE721FBE-03FB-4D3D-BDD7-CAE300D7CB34}" destId="{5A27C874-CAEB-4A66-8D99-0F3AC943E5AB}" srcOrd="2" destOrd="0" presId="urn:microsoft.com/office/officeart/2018/5/layout/IconCircleLabelList"/>
    <dgm:cxn modelId="{D7B88B38-EA91-4170-BD6C-E590CCF44D99}" type="presParOf" srcId="{DE721FBE-03FB-4D3D-BDD7-CAE300D7CB34}" destId="{A7DB1614-C206-4950-80C1-49D2C414AC91}" srcOrd="3" destOrd="0" presId="urn:microsoft.com/office/officeart/2018/5/layout/IconCircleLabelList"/>
    <dgm:cxn modelId="{4858B3C1-B7E7-4A61-9713-29742E160E4C}" type="presParOf" srcId="{DC13276E-A6EE-4F1F-8058-BC35079FF369}" destId="{62346287-0F0E-456F-B705-F79E37BC86EE}" srcOrd="3" destOrd="0" presId="urn:microsoft.com/office/officeart/2018/5/layout/IconCircleLabelList"/>
    <dgm:cxn modelId="{DD91A43F-8F61-4B99-8BAF-CBDAA0291890}" type="presParOf" srcId="{DC13276E-A6EE-4F1F-8058-BC35079FF369}" destId="{2656C800-25CF-4188-B876-F7D1654F1042}" srcOrd="4" destOrd="0" presId="urn:microsoft.com/office/officeart/2018/5/layout/IconCircleLabelList"/>
    <dgm:cxn modelId="{EFDFD6C6-84D4-479D-9CB0-56827924AE92}" type="presParOf" srcId="{2656C800-25CF-4188-B876-F7D1654F1042}" destId="{7206D892-B3F1-496D-BF53-15FEB0766F4F}" srcOrd="0" destOrd="0" presId="urn:microsoft.com/office/officeart/2018/5/layout/IconCircleLabelList"/>
    <dgm:cxn modelId="{EA5403B0-CF82-425A-96F9-6CA04B585876}" type="presParOf" srcId="{2656C800-25CF-4188-B876-F7D1654F1042}" destId="{ACF04E8D-4BF8-4251-912E-BABC479158FC}" srcOrd="1" destOrd="0" presId="urn:microsoft.com/office/officeart/2018/5/layout/IconCircleLabelList"/>
    <dgm:cxn modelId="{3E2E1864-E149-48EA-9DEF-85A421D3FC93}" type="presParOf" srcId="{2656C800-25CF-4188-B876-F7D1654F1042}" destId="{755BFFC9-B3F4-418D-9116-04D7B34A92B6}" srcOrd="2" destOrd="0" presId="urn:microsoft.com/office/officeart/2018/5/layout/IconCircleLabelList"/>
    <dgm:cxn modelId="{6B500E66-F178-46D3-B1D2-4DB633234794}" type="presParOf" srcId="{2656C800-25CF-4188-B876-F7D1654F1042}" destId="{BF1ECDC9-5335-4D4E-B27E-87B829208F3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90F72-5471-DD42-9CE3-6F37BDA74B87}">
      <dsp:nvSpPr>
        <dsp:cNvPr id="0" name=""/>
        <dsp:cNvSpPr/>
      </dsp:nvSpPr>
      <dsp:spPr>
        <a:xfrm>
          <a:off x="1135078" y="723869"/>
          <a:ext cx="905407" cy="71"/>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0E1DB-3720-2045-A15B-D53248B697B7}">
      <dsp:nvSpPr>
        <dsp:cNvPr id="0" name=""/>
        <dsp:cNvSpPr/>
      </dsp:nvSpPr>
      <dsp:spPr>
        <a:xfrm>
          <a:off x="2094810" y="647851"/>
          <a:ext cx="104121" cy="195062"/>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8B700A-AC6F-0E47-AEFA-DA760C3E6A6D}">
      <dsp:nvSpPr>
        <dsp:cNvPr id="0" name=""/>
        <dsp:cNvSpPr/>
      </dsp:nvSpPr>
      <dsp:spPr>
        <a:xfrm>
          <a:off x="561243" y="263247"/>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lvl="0" algn="ctr" defTabSz="1955800" rtl="0">
            <a:lnSpc>
              <a:spcPct val="90000"/>
            </a:lnSpc>
            <a:spcBef>
              <a:spcPct val="0"/>
            </a:spcBef>
            <a:spcAft>
              <a:spcPct val="35000"/>
            </a:spcAft>
          </a:pPr>
          <a:r>
            <a:rPr lang="lv-LV" sz="4400" kern="1200" noProof="0">
              <a:solidFill>
                <a:schemeClr val="bg2"/>
              </a:solidFill>
            </a:rPr>
            <a:t>1</a:t>
          </a:r>
          <a:endParaRPr lang="lv-LV" sz="4400" kern="1200" noProof="0" dirty="0">
            <a:solidFill>
              <a:schemeClr val="bg2"/>
            </a:solidFill>
          </a:endParaRPr>
        </a:p>
      </dsp:txBody>
      <dsp:txXfrm>
        <a:off x="696167" y="398171"/>
        <a:ext cx="651469" cy="651469"/>
      </dsp:txXfrm>
    </dsp:sp>
    <dsp:sp modelId="{12DC819D-BB19-CE49-AFEB-155922B01406}">
      <dsp:nvSpPr>
        <dsp:cNvPr id="0" name=""/>
        <dsp:cNvSpPr/>
      </dsp:nvSpPr>
      <dsp:spPr>
        <a:xfrm>
          <a:off x="3318" y="1349736"/>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lvl="0" algn="ctr" defTabSz="622300" rtl="0">
            <a:lnSpc>
              <a:spcPct val="90000"/>
            </a:lnSpc>
            <a:spcBef>
              <a:spcPct val="0"/>
            </a:spcBef>
            <a:spcAft>
              <a:spcPct val="35000"/>
            </a:spcAft>
          </a:pPr>
          <a:r>
            <a:rPr lang="lv-LV" sz="1400" kern="1200" noProof="0" dirty="0" smtClean="0"/>
            <a:t>Intervējiet klientu pirms ierašanās!</a:t>
          </a:r>
          <a:endParaRPr lang="lv-LV" sz="1400" kern="1200" noProof="0" dirty="0"/>
        </a:p>
      </dsp:txBody>
      <dsp:txXfrm>
        <a:off x="3318" y="1742856"/>
        <a:ext cx="2037167" cy="1572480"/>
      </dsp:txXfrm>
    </dsp:sp>
    <dsp:sp modelId="{4A0B88BF-91DC-214E-A662-99F2E5E1AA6F}">
      <dsp:nvSpPr>
        <dsp:cNvPr id="0" name=""/>
        <dsp:cNvSpPr/>
      </dsp:nvSpPr>
      <dsp:spPr>
        <a:xfrm>
          <a:off x="2266837" y="725063"/>
          <a:ext cx="2037167"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172316-FFE1-2D41-82E9-8EB0F5EACF76}">
      <dsp:nvSpPr>
        <dsp:cNvPr id="0" name=""/>
        <dsp:cNvSpPr/>
      </dsp:nvSpPr>
      <dsp:spPr>
        <a:xfrm>
          <a:off x="4358329" y="648848"/>
          <a:ext cx="104121" cy="196075"/>
        </a:xfrm>
        <a:prstGeom prst="chevron">
          <a:avLst>
            <a:gd name="adj" fmla="val 90000"/>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ADF37-3E5B-2D42-9470-8264667346F7}">
      <dsp:nvSpPr>
        <dsp:cNvPr id="0" name=""/>
        <dsp:cNvSpPr/>
      </dsp:nvSpPr>
      <dsp:spPr>
        <a:xfrm>
          <a:off x="2824762" y="264441"/>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lvl="0" algn="ctr" defTabSz="1955800" rtl="0">
            <a:lnSpc>
              <a:spcPct val="90000"/>
            </a:lnSpc>
            <a:spcBef>
              <a:spcPct val="0"/>
            </a:spcBef>
            <a:spcAft>
              <a:spcPct val="35000"/>
            </a:spcAft>
          </a:pPr>
          <a:r>
            <a:rPr lang="lv-LV" sz="4400" kern="1200" noProof="0">
              <a:solidFill>
                <a:schemeClr val="bg2"/>
              </a:solidFill>
            </a:rPr>
            <a:t>2</a:t>
          </a:r>
          <a:endParaRPr lang="lv-LV" sz="4400" kern="1200" noProof="0" dirty="0">
            <a:solidFill>
              <a:schemeClr val="bg2"/>
            </a:solidFill>
          </a:endParaRPr>
        </a:p>
      </dsp:txBody>
      <dsp:txXfrm>
        <a:off x="2959686" y="399365"/>
        <a:ext cx="651469" cy="651469"/>
      </dsp:txXfrm>
    </dsp:sp>
    <dsp:sp modelId="{EA4D4141-C1BF-E74E-8ECF-933FF6EE68D4}">
      <dsp:nvSpPr>
        <dsp:cNvPr id="0" name=""/>
        <dsp:cNvSpPr/>
      </dsp:nvSpPr>
      <dsp:spPr>
        <a:xfrm>
          <a:off x="2266837" y="1352552"/>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lvl="0" algn="ctr" defTabSz="622300" rtl="0">
            <a:lnSpc>
              <a:spcPct val="90000"/>
            </a:lnSpc>
            <a:spcBef>
              <a:spcPct val="0"/>
            </a:spcBef>
            <a:spcAft>
              <a:spcPct val="35000"/>
            </a:spcAft>
          </a:pPr>
          <a:r>
            <a:rPr lang="lv-LV" sz="1400" kern="1200" noProof="0" dirty="0" smtClean="0"/>
            <a:t>Pielāgojiet maršrutu!</a:t>
          </a:r>
          <a:endParaRPr lang="lv-LV" sz="1400" kern="1200" noProof="0" dirty="0"/>
        </a:p>
      </dsp:txBody>
      <dsp:txXfrm>
        <a:off x="2266837" y="1745672"/>
        <a:ext cx="2037167" cy="1572480"/>
      </dsp:txXfrm>
    </dsp:sp>
    <dsp:sp modelId="{EBC17C66-42F5-8741-9366-67B899EB8470}">
      <dsp:nvSpPr>
        <dsp:cNvPr id="0" name=""/>
        <dsp:cNvSpPr/>
      </dsp:nvSpPr>
      <dsp:spPr>
        <a:xfrm>
          <a:off x="4530357" y="725063"/>
          <a:ext cx="1018583" cy="72"/>
        </a:xfrm>
        <a:prstGeom prst="rect">
          <a:avLst/>
        </a:prstGeom>
        <a:solidFill>
          <a:schemeClr val="accent2">
            <a:alpha val="90000"/>
            <a:tint val="40000"/>
            <a:hueOff val="0"/>
            <a:satOff val="0"/>
            <a:lumOff val="0"/>
            <a:alphaOff val="0"/>
          </a:schemeClr>
        </a:solidFill>
        <a:ln w="34925"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9C126-5366-AA41-9BAD-31AD467B40A9}">
      <dsp:nvSpPr>
        <dsp:cNvPr id="0" name=""/>
        <dsp:cNvSpPr/>
      </dsp:nvSpPr>
      <dsp:spPr>
        <a:xfrm>
          <a:off x="5088281" y="264441"/>
          <a:ext cx="921317" cy="921317"/>
        </a:xfrm>
        <a:prstGeom prst="ellipse">
          <a:avLst/>
        </a:prstGeom>
        <a:solidFill>
          <a:schemeClr val="accent2"/>
        </a:solidFill>
        <a:ln w="34925" cap="flat" cmpd="sng" algn="in">
          <a:no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5752" tIns="35752" rIns="35752" bIns="35752" numCol="1" spcCol="1270" rtlCol="0" anchor="ctr" anchorCtr="0">
          <a:noAutofit/>
        </a:bodyPr>
        <a:lstStyle/>
        <a:p>
          <a:pPr lvl="0" algn="ctr" defTabSz="1955800" rtl="0">
            <a:lnSpc>
              <a:spcPct val="90000"/>
            </a:lnSpc>
            <a:spcBef>
              <a:spcPct val="0"/>
            </a:spcBef>
            <a:spcAft>
              <a:spcPct val="35000"/>
            </a:spcAft>
          </a:pPr>
          <a:r>
            <a:rPr lang="lv-LV" sz="4400" kern="1200" noProof="0" dirty="0">
              <a:solidFill>
                <a:schemeClr val="bg2"/>
              </a:solidFill>
            </a:rPr>
            <a:t>3</a:t>
          </a:r>
        </a:p>
      </dsp:txBody>
      <dsp:txXfrm>
        <a:off x="5223205" y="399365"/>
        <a:ext cx="651469" cy="651469"/>
      </dsp:txXfrm>
    </dsp:sp>
    <dsp:sp modelId="{2CCAA94D-0D9E-CB40-97A3-00A05F4F0DC2}">
      <dsp:nvSpPr>
        <dsp:cNvPr id="0" name=""/>
        <dsp:cNvSpPr/>
      </dsp:nvSpPr>
      <dsp:spPr>
        <a:xfrm>
          <a:off x="4530357" y="1352552"/>
          <a:ext cx="2037167" cy="1965600"/>
        </a:xfrm>
        <a:prstGeom prst="upArrowCallout">
          <a:avLst>
            <a:gd name="adj1" fmla="val 50000"/>
            <a:gd name="adj2" fmla="val 20000"/>
            <a:gd name="adj3" fmla="val 20000"/>
            <a:gd name="adj4" fmla="val 100000"/>
          </a:avLst>
        </a:prstGeom>
        <a:solidFill>
          <a:schemeClr val="accent2">
            <a:lumMod val="20000"/>
            <a:lumOff val="80000"/>
            <a:alpha val="90000"/>
          </a:schemeClr>
        </a:solid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160694" tIns="165100" rIns="160694" bIns="165100" numCol="1" spcCol="1270" rtlCol="0" anchor="ctr" anchorCtr="0">
          <a:noAutofit/>
        </a:bodyPr>
        <a:lstStyle/>
        <a:p>
          <a:pPr lvl="0" algn="ctr" defTabSz="622300" rtl="0">
            <a:lnSpc>
              <a:spcPct val="90000"/>
            </a:lnSpc>
            <a:spcBef>
              <a:spcPct val="0"/>
            </a:spcBef>
            <a:spcAft>
              <a:spcPct val="35000"/>
            </a:spcAft>
          </a:pPr>
          <a:r>
            <a:rPr lang="lv-LV" sz="1400" kern="1200" noProof="0" dirty="0" smtClean="0"/>
            <a:t>Sadarbojieties ar kolēģiem!</a:t>
          </a:r>
          <a:endParaRPr lang="lv-LV" sz="1400" kern="1200" noProof="0" dirty="0"/>
        </a:p>
      </dsp:txBody>
      <dsp:txXfrm>
        <a:off x="4530357" y="1745672"/>
        <a:ext cx="2037167"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669A6-D7CD-4E20-A39A-832FC11B6B9B}">
      <dsp:nvSpPr>
        <dsp:cNvPr id="0" name=""/>
        <dsp:cNvSpPr/>
      </dsp:nvSpPr>
      <dsp:spPr>
        <a:xfrm>
          <a:off x="778200" y="545314"/>
          <a:ext cx="952171" cy="95217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80AD5-B037-463C-90F4-1727C06AEF45}">
      <dsp:nvSpPr>
        <dsp:cNvPr id="0" name=""/>
        <dsp:cNvSpPr/>
      </dsp:nvSpPr>
      <dsp:spPr>
        <a:xfrm>
          <a:off x="981122" y="748235"/>
          <a:ext cx="546328" cy="546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34925" cap="flat" cmpd="sng" algn="in">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33C29-A837-45C9-97F9-BAE8ED657BAE}">
      <dsp:nvSpPr>
        <dsp:cNvPr id="0" name=""/>
        <dsp:cNvSpPr/>
      </dsp:nvSpPr>
      <dsp:spPr>
        <a:xfrm>
          <a:off x="237" y="1482291"/>
          <a:ext cx="2508098" cy="1553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lvl="0" algn="ctr" defTabSz="577850" rtl="0">
            <a:lnSpc>
              <a:spcPct val="100000"/>
            </a:lnSpc>
            <a:spcBef>
              <a:spcPct val="0"/>
            </a:spcBef>
            <a:spcAft>
              <a:spcPct val="35000"/>
            </a:spcAft>
            <a:defRPr cap="all"/>
          </a:pPr>
          <a:r>
            <a:rPr lang="lv-LV" sz="1300" kern="1200" noProof="0" dirty="0" smtClean="0"/>
            <a:t>atsakieties </a:t>
          </a:r>
          <a:r>
            <a:rPr lang="lv-LV" sz="1300" kern="1200" noProof="0" dirty="0"/>
            <a:t>no </a:t>
          </a:r>
          <a:r>
            <a:rPr lang="lv-LV" sz="1300" kern="1200" noProof="0" dirty="0" smtClean="0"/>
            <a:t>izmaksām</a:t>
          </a:r>
        </a:p>
        <a:p>
          <a:pPr lvl="0" algn="ctr" defTabSz="577850" rtl="0">
            <a:lnSpc>
              <a:spcPct val="100000"/>
            </a:lnSpc>
            <a:spcBef>
              <a:spcPct val="0"/>
            </a:spcBef>
            <a:spcAft>
              <a:spcPct val="35000"/>
            </a:spcAft>
            <a:defRPr cap="all"/>
          </a:pPr>
          <a:r>
            <a:rPr lang="lv-LV" sz="2800" kern="1200" noProof="0" dirty="0" smtClean="0"/>
            <a:t>TIEŠSAISTES EKSKURSIJAS</a:t>
          </a:r>
          <a:endParaRPr lang="lv-LV" sz="2800" kern="1200" noProof="0" dirty="0"/>
        </a:p>
      </dsp:txBody>
      <dsp:txXfrm>
        <a:off x="237" y="1482291"/>
        <a:ext cx="2508098" cy="1553794"/>
      </dsp:txXfrm>
    </dsp:sp>
    <dsp:sp modelId="{3CB79098-E121-45C4-B6BC-DFC46C69E116}">
      <dsp:nvSpPr>
        <dsp:cNvPr id="0" name=""/>
        <dsp:cNvSpPr/>
      </dsp:nvSpPr>
      <dsp:spPr>
        <a:xfrm>
          <a:off x="3085882" y="701200"/>
          <a:ext cx="952171" cy="95217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203E4-52D5-4F02-A43A-C8BB1F9AC5C8}">
      <dsp:nvSpPr>
        <dsp:cNvPr id="0" name=""/>
        <dsp:cNvSpPr/>
      </dsp:nvSpPr>
      <dsp:spPr>
        <a:xfrm>
          <a:off x="3288804" y="904122"/>
          <a:ext cx="546328" cy="546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34925" cap="flat" cmpd="sng" algn="in">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DB1614-C206-4950-80C1-49D2C414AC91}">
      <dsp:nvSpPr>
        <dsp:cNvPr id="0" name=""/>
        <dsp:cNvSpPr/>
      </dsp:nvSpPr>
      <dsp:spPr>
        <a:xfrm>
          <a:off x="2781499" y="1949950"/>
          <a:ext cx="1560937" cy="930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lvl="0" algn="ctr" defTabSz="889000" rtl="0">
            <a:lnSpc>
              <a:spcPct val="100000"/>
            </a:lnSpc>
            <a:spcBef>
              <a:spcPct val="0"/>
            </a:spcBef>
            <a:spcAft>
              <a:spcPct val="35000"/>
            </a:spcAft>
            <a:defRPr cap="all"/>
          </a:pPr>
          <a:r>
            <a:rPr lang="lv-LV" sz="2000" kern="1200" noProof="0" dirty="0"/>
            <a:t>Izvēlieties galamērķi</a:t>
          </a:r>
        </a:p>
      </dsp:txBody>
      <dsp:txXfrm>
        <a:off x="2781499" y="1949950"/>
        <a:ext cx="1560937" cy="930249"/>
      </dsp:txXfrm>
    </dsp:sp>
    <dsp:sp modelId="{7206D892-B3F1-496D-BF53-15FEB0766F4F}">
      <dsp:nvSpPr>
        <dsp:cNvPr id="0" name=""/>
        <dsp:cNvSpPr/>
      </dsp:nvSpPr>
      <dsp:spPr>
        <a:xfrm>
          <a:off x="4919984" y="701200"/>
          <a:ext cx="952171" cy="95217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04E8D-4BF8-4251-912E-BABC479158FC}">
      <dsp:nvSpPr>
        <dsp:cNvPr id="0" name=""/>
        <dsp:cNvSpPr/>
      </dsp:nvSpPr>
      <dsp:spPr>
        <a:xfrm>
          <a:off x="5122906" y="904122"/>
          <a:ext cx="546328" cy="546328"/>
        </a:xfrm>
        <a:prstGeom prst="rect">
          <a:avLst/>
        </a:prstGeom>
        <a:solidFill>
          <a:schemeClr val="bg1">
            <a:hueOff val="0"/>
            <a:satOff val="0"/>
            <a:lumOff val="0"/>
            <a:alphaOff val="0"/>
          </a:schemeClr>
        </a:solidFill>
        <a:ln w="34925" cap="flat" cmpd="sng" algn="in">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ECDC9-5335-4D4E-B27E-87B829208F37}">
      <dsp:nvSpPr>
        <dsp:cNvPr id="0" name=""/>
        <dsp:cNvSpPr/>
      </dsp:nvSpPr>
      <dsp:spPr>
        <a:xfrm>
          <a:off x="4615601" y="1949950"/>
          <a:ext cx="1560937" cy="930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lvl="0" algn="ctr" defTabSz="711200" rtl="0">
            <a:lnSpc>
              <a:spcPct val="100000"/>
            </a:lnSpc>
            <a:spcBef>
              <a:spcPct val="0"/>
            </a:spcBef>
            <a:spcAft>
              <a:spcPct val="35000"/>
            </a:spcAft>
            <a:defRPr cap="all"/>
          </a:pPr>
          <a:r>
            <a:rPr lang="lv-LV" sz="1600" kern="1200" noProof="0" dirty="0"/>
            <a:t>Nospraudiet mērķus un izveidojiet plānu</a:t>
          </a:r>
        </a:p>
      </dsp:txBody>
      <dsp:txXfrm>
        <a:off x="4615601" y="1949950"/>
        <a:ext cx="1560937" cy="930249"/>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1</a:t>
              </a:r>
            </a:p>
          </dgm:t>
        </dgm:pt>
        <dgm:pt modelId="201" type="sibTrans" cxnId="5">
          <dgm:prSet phldrT="2"/>
          <dgm:t>
            <a:bodyPr rtlCol="0"/>
            <a:lstStyle/>
            <a:p>
              <a:pPr rtl="0"/>
              <a:r>
                <a:t>2</a:t>
              </a:r>
            </a:p>
          </dgm:t>
        </dgm:pt>
        <dgm:pt modelId="301" type="sibTrans" cxnId="6">
          <dgm:prSet phldrT="3"/>
          <dgm:t>
            <a:bodyPr rtlCol="0"/>
            <a:lstStyle/>
            <a:p>
              <a:pPr rtl="0"/>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FFBE59F3-AD6A-4EDD-B7C4-4CAB11E937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0E7D3FE5-2066-4337-BE1C-07BFC7F4A9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C31480-6491-443D-9CCB-0431D3180315}" type="datetimeFigureOut">
              <a:rPr lang="lv-LV" smtClean="0"/>
              <a:t>01.04.2025</a:t>
            </a:fld>
            <a:endParaRPr lang="lv-LV"/>
          </a:p>
        </p:txBody>
      </p:sp>
      <p:sp>
        <p:nvSpPr>
          <p:cNvPr id="4" name="Kājenes vietturis 3">
            <a:extLst>
              <a:ext uri="{FF2B5EF4-FFF2-40B4-BE49-F238E27FC236}">
                <a16:creationId xmlns:a16="http://schemas.microsoft.com/office/drawing/2014/main" id="{792277BC-FF3D-4E3F-9A76-B946973225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F752D001-22E4-4C0E-9CFA-E2426483F6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FAE306-9E0D-4E09-B043-BE422F68EB73}" type="slidenum">
              <a:rPr lang="lv-LV" smtClean="0"/>
              <a:t>‹#›</a:t>
            </a:fld>
            <a:endParaRPr lang="lv-LV"/>
          </a:p>
        </p:txBody>
      </p:sp>
    </p:spTree>
    <p:extLst>
      <p:ext uri="{BB962C8B-B14F-4D97-AF65-F5344CB8AC3E}">
        <p14:creationId xmlns:p14="http://schemas.microsoft.com/office/powerpoint/2010/main" val="261041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noProof="0"/>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B7F5-C12B-4E52-A846-1ACF6EDC3338}" type="datetimeFigureOut">
              <a:rPr lang="lv-LV" noProof="0" smtClean="0"/>
              <a:t>01.04.2025</a:t>
            </a:fld>
            <a:endParaRPr lang="lv-LV" noProof="0"/>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noProof="0"/>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noProof="0"/>
              <a:t>Rediģēt šablona teksta stilus</a:t>
            </a:r>
          </a:p>
          <a:p>
            <a:pPr lvl="1"/>
            <a:r>
              <a:rPr lang="lv-LV" noProof="0"/>
              <a:t>Otrais līmenis</a:t>
            </a:r>
          </a:p>
          <a:p>
            <a:pPr lvl="2"/>
            <a:r>
              <a:rPr lang="lv-LV" noProof="0"/>
              <a:t>Trešais līmenis</a:t>
            </a:r>
          </a:p>
          <a:p>
            <a:pPr lvl="3"/>
            <a:r>
              <a:rPr lang="lv-LV" noProof="0"/>
              <a:t>Ceturtais līmenis</a:t>
            </a:r>
          </a:p>
          <a:p>
            <a:pPr lvl="4"/>
            <a:r>
              <a:rPr lang="lv-LV" noProof="0"/>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noProof="0"/>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E2467-78DD-4631-93B6-1719279D3DE3}" type="slidenum">
              <a:rPr lang="lv-LV" noProof="0" smtClean="0"/>
              <a:t>‹#›</a:t>
            </a:fld>
            <a:endParaRPr lang="lv-LV" noProof="0"/>
          </a:p>
        </p:txBody>
      </p:sp>
    </p:spTree>
    <p:extLst>
      <p:ext uri="{BB962C8B-B14F-4D97-AF65-F5344CB8AC3E}">
        <p14:creationId xmlns:p14="http://schemas.microsoft.com/office/powerpoint/2010/main" val="418782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2EE2467-78DD-4631-93B6-1719279D3DE3}" type="slidenum">
              <a:rPr lang="lv-LV" smtClean="0"/>
              <a:t>1</a:t>
            </a:fld>
            <a:endParaRPr lang="lv-LV"/>
          </a:p>
        </p:txBody>
      </p:sp>
    </p:spTree>
    <p:extLst>
      <p:ext uri="{BB962C8B-B14F-4D97-AF65-F5344CB8AC3E}">
        <p14:creationId xmlns:p14="http://schemas.microsoft.com/office/powerpoint/2010/main" val="278130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2EE2467-78DD-4631-93B6-1719279D3DE3}" type="slidenum">
              <a:rPr lang="lv-LV" smtClean="0"/>
              <a:t>29</a:t>
            </a:fld>
            <a:endParaRPr lang="lv-LV"/>
          </a:p>
        </p:txBody>
      </p:sp>
    </p:spTree>
    <p:extLst>
      <p:ext uri="{BB962C8B-B14F-4D97-AF65-F5344CB8AC3E}">
        <p14:creationId xmlns:p14="http://schemas.microsoft.com/office/powerpoint/2010/main" val="120105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2EE2467-78DD-4631-93B6-1719279D3DE3}" type="slidenum">
              <a:rPr lang="lv-LV" smtClean="0"/>
              <a:t>30</a:t>
            </a:fld>
            <a:endParaRPr lang="lv-LV"/>
          </a:p>
        </p:txBody>
      </p:sp>
    </p:spTree>
    <p:extLst>
      <p:ext uri="{BB962C8B-B14F-4D97-AF65-F5344CB8AC3E}">
        <p14:creationId xmlns:p14="http://schemas.microsoft.com/office/powerpoint/2010/main" val="280538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2EE2467-78DD-4631-93B6-1719279D3DE3}" type="slidenum">
              <a:rPr lang="lv-LV" smtClean="0"/>
              <a:t>40</a:t>
            </a:fld>
            <a:endParaRPr lang="lv-LV"/>
          </a:p>
        </p:txBody>
      </p:sp>
    </p:spTree>
    <p:extLst>
      <p:ext uri="{BB962C8B-B14F-4D97-AF65-F5344CB8AC3E}">
        <p14:creationId xmlns:p14="http://schemas.microsoft.com/office/powerpoint/2010/main" val="153010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bg>
      <p:bgPr>
        <a:solidFill>
          <a:schemeClr val="bg2"/>
        </a:solidFill>
        <a:effectLst/>
      </p:bgPr>
    </p:bg>
    <p:spTree>
      <p:nvGrpSpPr>
        <p:cNvPr id="1" name=""/>
        <p:cNvGrpSpPr/>
        <p:nvPr/>
      </p:nvGrpSpPr>
      <p:grpSpPr>
        <a:xfrm>
          <a:off x="0" y="0"/>
          <a:ext cx="0" cy="0"/>
          <a:chOff x="0" y="0"/>
          <a:chExt cx="0" cy="0"/>
        </a:xfrm>
      </p:grpSpPr>
      <p:sp>
        <p:nvSpPr>
          <p:cNvPr id="2" name="Virsraksts 1"/>
          <p:cNvSpPr>
            <a:spLocks noGrp="1"/>
          </p:cNvSpPr>
          <p:nvPr>
            <p:ph type="ctrTitle" hasCustomPrompt="1"/>
          </p:nvPr>
        </p:nvSpPr>
        <p:spPr>
          <a:xfrm>
            <a:off x="1915128" y="1788454"/>
            <a:ext cx="8361229" cy="2098226"/>
          </a:xfrm>
        </p:spPr>
        <p:txBody>
          <a:bodyPr rtlCol="0" anchor="b">
            <a:noAutofit/>
          </a:bodyPr>
          <a:lstStyle>
            <a:lvl1pPr algn="ctr">
              <a:defRPr sz="7200" cap="all" baseline="0">
                <a:solidFill>
                  <a:schemeClr val="tx2"/>
                </a:solidFill>
              </a:defRPr>
            </a:lvl1pPr>
          </a:lstStyle>
          <a:p>
            <a:pPr rtl="0"/>
            <a:r>
              <a:rPr lang="lv-LV" noProof="0"/>
              <a:t>Noklikšķiniet, lai rediģētu šablona virsraksta stilu</a:t>
            </a:r>
          </a:p>
        </p:txBody>
      </p:sp>
      <p:sp>
        <p:nvSpPr>
          <p:cNvPr id="3" name="Apakšvirsraksts 2"/>
          <p:cNvSpPr>
            <a:spLocks noGrp="1"/>
          </p:cNvSpPr>
          <p:nvPr>
            <p:ph type="subTitle" idx="1"/>
          </p:nvPr>
        </p:nvSpPr>
        <p:spPr>
          <a:xfrm>
            <a:off x="2679906" y="3956279"/>
            <a:ext cx="6831673" cy="1086237"/>
          </a:xfrm>
        </p:spPr>
        <p:txBody>
          <a:bodyPr rtlCol="0">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v-LV" noProof="0"/>
              <a:t>Noklikšķiniet, lai rediģētu šablona apakšvirsraksta stilu</a:t>
            </a:r>
          </a:p>
        </p:txBody>
      </p:sp>
      <p:sp>
        <p:nvSpPr>
          <p:cNvPr id="4" name="Datuma vietturis 3"/>
          <p:cNvSpPr>
            <a:spLocks noGrp="1"/>
          </p:cNvSpPr>
          <p:nvPr>
            <p:ph type="dt" sz="half" idx="10"/>
          </p:nvPr>
        </p:nvSpPr>
        <p:spPr>
          <a:xfrm>
            <a:off x="752858" y="6453386"/>
            <a:ext cx="1607944" cy="404614"/>
          </a:xfrm>
        </p:spPr>
        <p:txBody>
          <a:bodyPr rtlCol="0"/>
          <a:lstStyle>
            <a:lvl1pPr>
              <a:defRPr baseline="0">
                <a:solidFill>
                  <a:schemeClr val="tx2"/>
                </a:solidFill>
              </a:defRPr>
            </a:lvl1pPr>
          </a:lstStyle>
          <a:p>
            <a:pPr rtl="0"/>
            <a:fld id="{C3FBA8C0-B6D4-44BB-B62E-D00FCE28135C}" type="datetime1">
              <a:rPr lang="lv-LV" noProof="0" smtClean="0"/>
              <a:t>01.04.2025</a:t>
            </a:fld>
            <a:endParaRPr lang="lv-LV" noProof="0"/>
          </a:p>
        </p:txBody>
      </p:sp>
      <p:sp>
        <p:nvSpPr>
          <p:cNvPr id="5" name="Kājenes vietturis 4"/>
          <p:cNvSpPr>
            <a:spLocks noGrp="1"/>
          </p:cNvSpPr>
          <p:nvPr>
            <p:ph type="ftr" sz="quarter" idx="11"/>
          </p:nvPr>
        </p:nvSpPr>
        <p:spPr>
          <a:xfrm>
            <a:off x="2584054" y="6453386"/>
            <a:ext cx="7023377" cy="404614"/>
          </a:xfrm>
        </p:spPr>
        <p:txBody>
          <a:bodyPr rtlCol="0"/>
          <a:lstStyle>
            <a:lvl1pPr algn="ctr">
              <a:defRPr baseline="0">
                <a:solidFill>
                  <a:schemeClr val="tx2"/>
                </a:solidFill>
              </a:defRPr>
            </a:lvl1pPr>
          </a:lstStyle>
          <a:p>
            <a:pPr rtl="0"/>
            <a:endParaRPr lang="lv-LV" noProof="0"/>
          </a:p>
        </p:txBody>
      </p:sp>
      <p:sp>
        <p:nvSpPr>
          <p:cNvPr id="6" name="Slaida numura vietturis 5"/>
          <p:cNvSpPr>
            <a:spLocks noGrp="1"/>
          </p:cNvSpPr>
          <p:nvPr>
            <p:ph type="sldNum" sz="quarter" idx="12"/>
          </p:nvPr>
        </p:nvSpPr>
        <p:spPr>
          <a:xfrm>
            <a:off x="9830683" y="6453386"/>
            <a:ext cx="1596292" cy="404614"/>
          </a:xfrm>
        </p:spPr>
        <p:txBody>
          <a:bodyPr rtlCol="0"/>
          <a:lstStyle>
            <a:lvl1pPr>
              <a:defRPr baseline="0">
                <a:solidFill>
                  <a:schemeClr val="tx2"/>
                </a:solidFill>
              </a:defRPr>
            </a:lvl1pPr>
          </a:lstStyle>
          <a:p>
            <a:pPr rtl="0"/>
            <a:fld id="{69E57DC2-970A-4B3E-BB1C-7A09969E49DF}" type="slidenum">
              <a:rPr lang="lv-LV" noProof="0" smtClean="0"/>
              <a:pPr/>
              <a:t>‹#›</a:t>
            </a:fld>
            <a:endParaRPr lang="lv-LV" noProof="0"/>
          </a:p>
        </p:txBody>
      </p:sp>
      <p:grpSp>
        <p:nvGrpSpPr>
          <p:cNvPr id="7" name="Grupa 6"/>
          <p:cNvGrpSpPr/>
          <p:nvPr/>
        </p:nvGrpSpPr>
        <p:grpSpPr>
          <a:xfrm>
            <a:off x="752858" y="744469"/>
            <a:ext cx="10674117" cy="5349671"/>
            <a:chOff x="752858" y="744469"/>
            <a:chExt cx="10674117" cy="5349671"/>
          </a:xfrm>
        </p:grpSpPr>
        <p:sp>
          <p:nvSpPr>
            <p:cNvPr id="11" name="Brīvforma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Brīvforma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hasCustomPrompt="1"/>
          </p:nvPr>
        </p:nvSpPr>
        <p:spPr/>
        <p:txBody>
          <a:bodyPr rtlCol="0"/>
          <a:lstStyle/>
          <a:p>
            <a:pPr rtl="0"/>
            <a:r>
              <a:rPr lang="lv-LV" noProof="0"/>
              <a:t>Noklikšķiniet, lai rediģētu šablona virsraksta stilu</a:t>
            </a:r>
          </a:p>
        </p:txBody>
      </p:sp>
      <p:sp>
        <p:nvSpPr>
          <p:cNvPr id="3" name="Vertikālā teksta vietturis 2"/>
          <p:cNvSpPr>
            <a:spLocks noGrp="1"/>
          </p:cNvSpPr>
          <p:nvPr>
            <p:ph type="body" orient="vert" idx="1" hasCustomPrompt="1"/>
          </p:nvPr>
        </p:nvSpPr>
        <p:spPr>
          <a:xfrm>
            <a:off x="1371600" y="2295525"/>
            <a:ext cx="9601200" cy="3571875"/>
          </a:xfrm>
        </p:spPr>
        <p:txBody>
          <a:bodyPr vert="eaVert" rtlCol="0"/>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Datuma vietturis 3"/>
          <p:cNvSpPr>
            <a:spLocks noGrp="1"/>
          </p:cNvSpPr>
          <p:nvPr>
            <p:ph type="dt" sz="half" idx="10"/>
          </p:nvPr>
        </p:nvSpPr>
        <p:spPr/>
        <p:txBody>
          <a:bodyPr rtlCol="0"/>
          <a:lstStyle/>
          <a:p>
            <a:pPr rtl="0"/>
            <a:fld id="{30FD4149-DB16-4EAF-882B-59E9FE41EF95}" type="datetime1">
              <a:rPr lang="lv-LV" noProof="0" smtClean="0"/>
              <a:t>01.04.2025</a:t>
            </a:fld>
            <a:endParaRPr lang="lv-LV" noProof="0"/>
          </a:p>
        </p:txBody>
      </p:sp>
      <p:sp>
        <p:nvSpPr>
          <p:cNvPr id="5" name="Kājenes vietturis 4"/>
          <p:cNvSpPr>
            <a:spLocks noGrp="1"/>
          </p:cNvSpPr>
          <p:nvPr>
            <p:ph type="ftr" sz="quarter" idx="11"/>
          </p:nvPr>
        </p:nvSpPr>
        <p:spPr/>
        <p:txBody>
          <a:bodyPr rtlCol="0"/>
          <a:lstStyle/>
          <a:p>
            <a:pPr rtl="0"/>
            <a:endParaRPr lang="lv-LV" noProof="0"/>
          </a:p>
        </p:txBody>
      </p:sp>
      <p:sp>
        <p:nvSpPr>
          <p:cNvPr id="6" name="Slaida numura vietturis 5"/>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hasCustomPrompt="1"/>
          </p:nvPr>
        </p:nvSpPr>
        <p:spPr>
          <a:xfrm>
            <a:off x="9596561" y="624156"/>
            <a:ext cx="1565766" cy="5243244"/>
          </a:xfrm>
        </p:spPr>
        <p:txBody>
          <a:bodyPr vert="eaVert" rtlCol="0"/>
          <a:lstStyle/>
          <a:p>
            <a:pPr rtl="0"/>
            <a:r>
              <a:rPr lang="lv-LV" noProof="0"/>
              <a:t>Noklikšķiniet, lai rediģētu šablona virsraksta stilu</a:t>
            </a:r>
          </a:p>
        </p:txBody>
      </p:sp>
      <p:sp>
        <p:nvSpPr>
          <p:cNvPr id="3" name="Vertikālā teksta vietturis 2"/>
          <p:cNvSpPr>
            <a:spLocks noGrp="1"/>
          </p:cNvSpPr>
          <p:nvPr>
            <p:ph type="body" orient="vert" idx="1" hasCustomPrompt="1"/>
          </p:nvPr>
        </p:nvSpPr>
        <p:spPr>
          <a:xfrm>
            <a:off x="1371600" y="624156"/>
            <a:ext cx="8179641" cy="5243244"/>
          </a:xfrm>
        </p:spPr>
        <p:txBody>
          <a:bodyPr vert="eaVert" rtlCol="0"/>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Datuma vietturis 3"/>
          <p:cNvSpPr>
            <a:spLocks noGrp="1"/>
          </p:cNvSpPr>
          <p:nvPr>
            <p:ph type="dt" sz="half" idx="10"/>
          </p:nvPr>
        </p:nvSpPr>
        <p:spPr/>
        <p:txBody>
          <a:bodyPr rtlCol="0"/>
          <a:lstStyle/>
          <a:p>
            <a:pPr rtl="0"/>
            <a:fld id="{02AF1D78-1B9F-44D8-AE35-0DB42851C6DF}" type="datetime1">
              <a:rPr lang="lv-LV" noProof="0" smtClean="0"/>
              <a:t>01.04.2025</a:t>
            </a:fld>
            <a:endParaRPr lang="lv-LV" noProof="0"/>
          </a:p>
        </p:txBody>
      </p:sp>
      <p:sp>
        <p:nvSpPr>
          <p:cNvPr id="5" name="Kājenes vietturis 4"/>
          <p:cNvSpPr>
            <a:spLocks noGrp="1"/>
          </p:cNvSpPr>
          <p:nvPr>
            <p:ph type="ftr" sz="quarter" idx="11"/>
          </p:nvPr>
        </p:nvSpPr>
        <p:spPr/>
        <p:txBody>
          <a:bodyPr rtlCol="0"/>
          <a:lstStyle/>
          <a:p>
            <a:pPr rtl="0"/>
            <a:endParaRPr lang="lv-LV" noProof="0"/>
          </a:p>
        </p:txBody>
      </p:sp>
      <p:sp>
        <p:nvSpPr>
          <p:cNvPr id="6" name="Slaida numura vietturis 5"/>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hasCustomPrompt="1"/>
          </p:nvPr>
        </p:nvSpPr>
        <p:spPr/>
        <p:txBody>
          <a:bodyPr rtlCol="0"/>
          <a:lstStyle/>
          <a:p>
            <a:pPr rtl="0"/>
            <a:r>
              <a:rPr lang="lv-LV" noProof="0"/>
              <a:t>Noklikšķiniet, lai rediģētu šablona virsraksta stilu</a:t>
            </a:r>
          </a:p>
        </p:txBody>
      </p:sp>
      <p:sp>
        <p:nvSpPr>
          <p:cNvPr id="3" name="Satura vietturis 2"/>
          <p:cNvSpPr>
            <a:spLocks noGrp="1"/>
          </p:cNvSpPr>
          <p:nvPr>
            <p:ph idx="1" hasCustomPrompt="1"/>
          </p:nvPr>
        </p:nvSpPr>
        <p:spPr/>
        <p:txBody>
          <a:bodyPr rtlCol="0"/>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Datuma vietturis 3"/>
          <p:cNvSpPr>
            <a:spLocks noGrp="1"/>
          </p:cNvSpPr>
          <p:nvPr>
            <p:ph type="dt" sz="half" idx="10"/>
          </p:nvPr>
        </p:nvSpPr>
        <p:spPr/>
        <p:txBody>
          <a:bodyPr rtlCol="0"/>
          <a:lstStyle/>
          <a:p>
            <a:pPr rtl="0"/>
            <a:fld id="{5EF51BAE-C04D-4FAF-BB59-B84C5D82A828}" type="datetime1">
              <a:rPr lang="lv-LV" noProof="0" smtClean="0"/>
              <a:t>01.04.2025</a:t>
            </a:fld>
            <a:endParaRPr lang="lv-LV" noProof="0"/>
          </a:p>
        </p:txBody>
      </p:sp>
      <p:sp>
        <p:nvSpPr>
          <p:cNvPr id="5" name="Kājenes vietturis 4"/>
          <p:cNvSpPr>
            <a:spLocks noGrp="1"/>
          </p:cNvSpPr>
          <p:nvPr>
            <p:ph type="ftr" sz="quarter" idx="11"/>
          </p:nvPr>
        </p:nvSpPr>
        <p:spPr/>
        <p:txBody>
          <a:bodyPr rtlCol="0"/>
          <a:lstStyle/>
          <a:p>
            <a:pPr rtl="0"/>
            <a:endParaRPr lang="lv-LV" noProof="0"/>
          </a:p>
        </p:txBody>
      </p:sp>
      <p:sp>
        <p:nvSpPr>
          <p:cNvPr id="6" name="Slaida numura vietturis 5"/>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adaļas galvene">
    <p:bg>
      <p:bgRef idx="1001">
        <a:schemeClr val="bg2"/>
      </p:bgRef>
    </p:bg>
    <p:spTree>
      <p:nvGrpSpPr>
        <p:cNvPr id="1" name=""/>
        <p:cNvGrpSpPr/>
        <p:nvPr/>
      </p:nvGrpSpPr>
      <p:grpSpPr>
        <a:xfrm>
          <a:off x="0" y="0"/>
          <a:ext cx="0" cy="0"/>
          <a:chOff x="0" y="0"/>
          <a:chExt cx="0" cy="0"/>
        </a:xfrm>
      </p:grpSpPr>
      <p:sp>
        <p:nvSpPr>
          <p:cNvPr id="2" name="Virsraksts 1"/>
          <p:cNvSpPr>
            <a:spLocks noGrp="1"/>
          </p:cNvSpPr>
          <p:nvPr>
            <p:ph type="title" hasCustomPrompt="1"/>
          </p:nvPr>
        </p:nvSpPr>
        <p:spPr>
          <a:xfrm>
            <a:off x="765025" y="1301360"/>
            <a:ext cx="9612971" cy="2852737"/>
          </a:xfrm>
        </p:spPr>
        <p:txBody>
          <a:bodyPr rtlCol="0" anchor="b">
            <a:normAutofit/>
          </a:bodyPr>
          <a:lstStyle>
            <a:lvl1pPr algn="r">
              <a:defRPr sz="7200" cap="all" baseline="0">
                <a:solidFill>
                  <a:schemeClr val="tx2"/>
                </a:solidFill>
              </a:defRPr>
            </a:lvl1pPr>
          </a:lstStyle>
          <a:p>
            <a:pPr rtl="0"/>
            <a:r>
              <a:rPr lang="lv-LV" noProof="0"/>
              <a:t>Noklikšķiniet, lai rediģētu šablona virsraksta stilu</a:t>
            </a:r>
          </a:p>
        </p:txBody>
      </p:sp>
      <p:sp>
        <p:nvSpPr>
          <p:cNvPr id="3" name="Teksta vietturis 2"/>
          <p:cNvSpPr>
            <a:spLocks noGrp="1"/>
          </p:cNvSpPr>
          <p:nvPr>
            <p:ph type="body" idx="1" hasCustomPrompt="1"/>
          </p:nvPr>
        </p:nvSpPr>
        <p:spPr>
          <a:xfrm>
            <a:off x="765025" y="4216328"/>
            <a:ext cx="9612971" cy="1143324"/>
          </a:xfrm>
        </p:spPr>
        <p:txBody>
          <a:bodyPr rtlCol="0"/>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lv-LV" noProof="0"/>
              <a:t>Rediģējiet šablona teksta stilus</a:t>
            </a:r>
          </a:p>
        </p:txBody>
      </p:sp>
      <p:sp>
        <p:nvSpPr>
          <p:cNvPr id="4" name="Datuma vietturis 3"/>
          <p:cNvSpPr>
            <a:spLocks noGrp="1"/>
          </p:cNvSpPr>
          <p:nvPr>
            <p:ph type="dt" sz="half" idx="10"/>
          </p:nvPr>
        </p:nvSpPr>
        <p:spPr>
          <a:xfrm>
            <a:off x="738908" y="6453386"/>
            <a:ext cx="1622409" cy="404614"/>
          </a:xfrm>
        </p:spPr>
        <p:txBody>
          <a:bodyPr rtlCol="0"/>
          <a:lstStyle>
            <a:lvl1pPr>
              <a:defRPr>
                <a:solidFill>
                  <a:schemeClr val="tx2"/>
                </a:solidFill>
              </a:defRPr>
            </a:lvl1pPr>
          </a:lstStyle>
          <a:p>
            <a:pPr rtl="0"/>
            <a:fld id="{59FB6291-1055-42F5-9DE8-2F4B85E31AA5}" type="datetime1">
              <a:rPr lang="lv-LV" noProof="0" smtClean="0"/>
              <a:t>01.04.2025</a:t>
            </a:fld>
            <a:endParaRPr lang="lv-LV" noProof="0"/>
          </a:p>
        </p:txBody>
      </p:sp>
      <p:sp>
        <p:nvSpPr>
          <p:cNvPr id="5" name="Kājenes vietturis 4"/>
          <p:cNvSpPr>
            <a:spLocks noGrp="1"/>
          </p:cNvSpPr>
          <p:nvPr>
            <p:ph type="ftr" sz="quarter" idx="11"/>
          </p:nvPr>
        </p:nvSpPr>
        <p:spPr>
          <a:xfrm>
            <a:off x="2584312" y="6453386"/>
            <a:ext cx="7023377" cy="404614"/>
          </a:xfrm>
        </p:spPr>
        <p:txBody>
          <a:bodyPr rtlCol="0"/>
          <a:lstStyle>
            <a:lvl1pPr algn="ctr">
              <a:defRPr>
                <a:solidFill>
                  <a:schemeClr val="tx2"/>
                </a:solidFill>
              </a:defRPr>
            </a:lvl1pPr>
          </a:lstStyle>
          <a:p>
            <a:pPr rtl="0"/>
            <a:endParaRPr lang="lv-LV" noProof="0"/>
          </a:p>
        </p:txBody>
      </p:sp>
      <p:sp>
        <p:nvSpPr>
          <p:cNvPr id="6" name="Slaida numura vietturis 5"/>
          <p:cNvSpPr>
            <a:spLocks noGrp="1"/>
          </p:cNvSpPr>
          <p:nvPr>
            <p:ph type="sldNum" sz="quarter" idx="12"/>
          </p:nvPr>
        </p:nvSpPr>
        <p:spPr>
          <a:xfrm>
            <a:off x="9830683" y="6453386"/>
            <a:ext cx="1596292" cy="404614"/>
          </a:xfrm>
        </p:spPr>
        <p:txBody>
          <a:bodyPr rtlCol="0"/>
          <a:lstStyle>
            <a:lvl1pPr>
              <a:defRPr>
                <a:solidFill>
                  <a:schemeClr val="tx2"/>
                </a:solidFill>
              </a:defRPr>
            </a:lvl1pPr>
          </a:lstStyle>
          <a:p>
            <a:pPr rtl="0"/>
            <a:fld id="{69E57DC2-970A-4B3E-BB1C-7A09969E49DF}" type="slidenum">
              <a:rPr lang="lv-LV" noProof="0" smtClean="0"/>
              <a:pPr/>
              <a:t>‹#›</a:t>
            </a:fld>
            <a:endParaRPr lang="lv-LV" noProof="0"/>
          </a:p>
        </p:txBody>
      </p:sp>
      <p:sp>
        <p:nvSpPr>
          <p:cNvPr id="7" name="Brīvforma 6" title="Griezuma atzīme"/>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p:cNvSpPr>
            <a:spLocks noGrp="1"/>
          </p:cNvSpPr>
          <p:nvPr>
            <p:ph type="title" hasCustomPrompt="1"/>
          </p:nvPr>
        </p:nvSpPr>
        <p:spPr/>
        <p:txBody>
          <a:bodyPr rtlCol="0"/>
          <a:lstStyle>
            <a:lvl1pPr>
              <a:defRPr>
                <a:solidFill>
                  <a:schemeClr val="tx2"/>
                </a:solidFill>
              </a:defRPr>
            </a:lvl1pPr>
          </a:lstStyle>
          <a:p>
            <a:pPr rtl="0"/>
            <a:r>
              <a:rPr lang="lv-LV" noProof="0"/>
              <a:t>Noklikšķiniet, lai rediģētu šablona virsraksta stilu</a:t>
            </a:r>
          </a:p>
        </p:txBody>
      </p:sp>
      <p:sp>
        <p:nvSpPr>
          <p:cNvPr id="3" name="Satura vietturis 2"/>
          <p:cNvSpPr>
            <a:spLocks noGrp="1"/>
          </p:cNvSpPr>
          <p:nvPr>
            <p:ph sz="half" idx="1" hasCustomPrompt="1"/>
          </p:nvPr>
        </p:nvSpPr>
        <p:spPr>
          <a:xfrm>
            <a:off x="1371600" y="2285999"/>
            <a:ext cx="4447786" cy="3581401"/>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Satura vietturis 3"/>
          <p:cNvSpPr>
            <a:spLocks noGrp="1"/>
          </p:cNvSpPr>
          <p:nvPr>
            <p:ph sz="half" idx="2" hasCustomPrompt="1"/>
          </p:nvPr>
        </p:nvSpPr>
        <p:spPr>
          <a:xfrm>
            <a:off x="6525403" y="2285999"/>
            <a:ext cx="4447786" cy="3581401"/>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5" name="Datuma vietturis 4"/>
          <p:cNvSpPr>
            <a:spLocks noGrp="1"/>
          </p:cNvSpPr>
          <p:nvPr>
            <p:ph type="dt" sz="half" idx="10"/>
          </p:nvPr>
        </p:nvSpPr>
        <p:spPr/>
        <p:txBody>
          <a:bodyPr rtlCol="0"/>
          <a:lstStyle/>
          <a:p>
            <a:pPr rtl="0"/>
            <a:fld id="{65E4D5F8-B2AE-4D78-A123-DFFF0BF40F6D}" type="datetime1">
              <a:rPr lang="lv-LV" noProof="0" smtClean="0"/>
              <a:t>01.04.2025</a:t>
            </a:fld>
            <a:endParaRPr lang="lv-LV" noProof="0"/>
          </a:p>
        </p:txBody>
      </p:sp>
      <p:sp>
        <p:nvSpPr>
          <p:cNvPr id="6" name="Kājenes vietturis 5"/>
          <p:cNvSpPr>
            <a:spLocks noGrp="1"/>
          </p:cNvSpPr>
          <p:nvPr>
            <p:ph type="ftr" sz="quarter" idx="11"/>
          </p:nvPr>
        </p:nvSpPr>
        <p:spPr/>
        <p:txBody>
          <a:bodyPr rtlCol="0"/>
          <a:lstStyle/>
          <a:p>
            <a:pPr rtl="0"/>
            <a:endParaRPr lang="lv-LV" noProof="0"/>
          </a:p>
        </p:txBody>
      </p:sp>
      <p:sp>
        <p:nvSpPr>
          <p:cNvPr id="7" name="Slaida numura vietturis 6"/>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hasCustomPrompt="1"/>
          </p:nvPr>
        </p:nvSpPr>
        <p:spPr>
          <a:xfrm>
            <a:off x="1371600" y="685800"/>
            <a:ext cx="9601200" cy="1485900"/>
          </a:xfrm>
        </p:spPr>
        <p:txBody>
          <a:bodyPr rtlCol="0"/>
          <a:lstStyle>
            <a:lvl1pPr>
              <a:defRPr>
                <a:solidFill>
                  <a:schemeClr val="tx2"/>
                </a:solidFill>
              </a:defRPr>
            </a:lvl1pPr>
          </a:lstStyle>
          <a:p>
            <a:pPr rtl="0"/>
            <a:r>
              <a:rPr lang="lv-LV" noProof="0"/>
              <a:t>Noklikšķiniet, lai rediģētu šablona virsraksta stilu</a:t>
            </a:r>
          </a:p>
        </p:txBody>
      </p:sp>
      <p:sp>
        <p:nvSpPr>
          <p:cNvPr id="3" name="Teksta vietturis 2"/>
          <p:cNvSpPr>
            <a:spLocks noGrp="1"/>
          </p:cNvSpPr>
          <p:nvPr>
            <p:ph type="body" idx="1" hasCustomPrompt="1"/>
          </p:nvPr>
        </p:nvSpPr>
        <p:spPr>
          <a:xfrm>
            <a:off x="1371600"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v-LV" noProof="0"/>
              <a:t>Rediģējiet šablona teksta stilus</a:t>
            </a:r>
          </a:p>
        </p:txBody>
      </p:sp>
      <p:sp>
        <p:nvSpPr>
          <p:cNvPr id="4" name="Satura vietturis 3"/>
          <p:cNvSpPr>
            <a:spLocks noGrp="1"/>
          </p:cNvSpPr>
          <p:nvPr>
            <p:ph sz="half" idx="2" hasCustomPrompt="1"/>
          </p:nvPr>
        </p:nvSpPr>
        <p:spPr>
          <a:xfrm>
            <a:off x="1371600"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5" name="Teksta vietturis 4"/>
          <p:cNvSpPr>
            <a:spLocks noGrp="1"/>
          </p:cNvSpPr>
          <p:nvPr>
            <p:ph type="body" sz="quarter" idx="3" hasCustomPrompt="1"/>
          </p:nvPr>
        </p:nvSpPr>
        <p:spPr>
          <a:xfrm>
            <a:off x="6525014"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v-LV" noProof="0"/>
              <a:t>Rediģējiet šablona teksta stilus</a:t>
            </a:r>
          </a:p>
        </p:txBody>
      </p:sp>
      <p:sp>
        <p:nvSpPr>
          <p:cNvPr id="6" name="Satura vietturis 5"/>
          <p:cNvSpPr>
            <a:spLocks noGrp="1"/>
          </p:cNvSpPr>
          <p:nvPr>
            <p:ph sz="quarter" idx="4" hasCustomPrompt="1"/>
          </p:nvPr>
        </p:nvSpPr>
        <p:spPr>
          <a:xfrm>
            <a:off x="6525014"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7" name="Datuma vietturis 6"/>
          <p:cNvSpPr>
            <a:spLocks noGrp="1"/>
          </p:cNvSpPr>
          <p:nvPr>
            <p:ph type="dt" sz="half" idx="10"/>
          </p:nvPr>
        </p:nvSpPr>
        <p:spPr/>
        <p:txBody>
          <a:bodyPr rtlCol="0"/>
          <a:lstStyle/>
          <a:p>
            <a:pPr rtl="0"/>
            <a:fld id="{14D5C089-9760-43E9-AFFA-EF86C5C45276}" type="datetime1">
              <a:rPr lang="lv-LV" noProof="0" smtClean="0"/>
              <a:t>01.04.2025</a:t>
            </a:fld>
            <a:endParaRPr lang="lv-LV" noProof="0"/>
          </a:p>
        </p:txBody>
      </p:sp>
      <p:sp>
        <p:nvSpPr>
          <p:cNvPr id="8" name="Kājenes vietturis 7"/>
          <p:cNvSpPr>
            <a:spLocks noGrp="1"/>
          </p:cNvSpPr>
          <p:nvPr>
            <p:ph type="ftr" sz="quarter" idx="11"/>
          </p:nvPr>
        </p:nvSpPr>
        <p:spPr/>
        <p:txBody>
          <a:bodyPr rtlCol="0"/>
          <a:lstStyle/>
          <a:p>
            <a:pPr rtl="0"/>
            <a:endParaRPr lang="lv-LV" noProof="0"/>
          </a:p>
        </p:txBody>
      </p:sp>
      <p:sp>
        <p:nvSpPr>
          <p:cNvPr id="9" name="Slaida numura vietturis 8"/>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hasCustomPrompt="1"/>
          </p:nvPr>
        </p:nvSpPr>
        <p:spPr/>
        <p:txBody>
          <a:bodyPr rtlCol="0"/>
          <a:lstStyle/>
          <a:p>
            <a:pPr rtl="0"/>
            <a:r>
              <a:rPr lang="lv-LV" noProof="0"/>
              <a:t>Noklikšķiniet, lai rediģētu šablona virsraksta stilu</a:t>
            </a:r>
          </a:p>
        </p:txBody>
      </p:sp>
      <p:sp>
        <p:nvSpPr>
          <p:cNvPr id="3" name="Datuma vietturis 2"/>
          <p:cNvSpPr>
            <a:spLocks noGrp="1"/>
          </p:cNvSpPr>
          <p:nvPr>
            <p:ph type="dt" sz="half" idx="10"/>
          </p:nvPr>
        </p:nvSpPr>
        <p:spPr/>
        <p:txBody>
          <a:bodyPr rtlCol="0"/>
          <a:lstStyle/>
          <a:p>
            <a:pPr rtl="0"/>
            <a:fld id="{E01FFCBE-F27A-453F-8C39-C89158FD317A}" type="datetime1">
              <a:rPr lang="lv-LV" noProof="0" smtClean="0"/>
              <a:t>01.04.2025</a:t>
            </a:fld>
            <a:endParaRPr lang="lv-LV" noProof="0"/>
          </a:p>
        </p:txBody>
      </p:sp>
      <p:sp>
        <p:nvSpPr>
          <p:cNvPr id="4" name="Kājenes vietturis 3"/>
          <p:cNvSpPr>
            <a:spLocks noGrp="1"/>
          </p:cNvSpPr>
          <p:nvPr>
            <p:ph type="ftr" sz="quarter" idx="11"/>
          </p:nvPr>
        </p:nvSpPr>
        <p:spPr/>
        <p:txBody>
          <a:bodyPr rtlCol="0"/>
          <a:lstStyle/>
          <a:p>
            <a:pPr rtl="0"/>
            <a:endParaRPr lang="lv-LV" noProof="0"/>
          </a:p>
        </p:txBody>
      </p:sp>
      <p:sp>
        <p:nvSpPr>
          <p:cNvPr id="5" name="Slaida numura vietturis 4"/>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rtlCol="0"/>
          <a:lstStyle/>
          <a:p>
            <a:pPr rtl="0"/>
            <a:fld id="{BA04116D-BFAF-427B-9F17-8D9EDAB0FC71}" type="datetime1">
              <a:rPr lang="lv-LV" noProof="0" smtClean="0"/>
              <a:t>01.04.2025</a:t>
            </a:fld>
            <a:endParaRPr lang="lv-LV" noProof="0"/>
          </a:p>
        </p:txBody>
      </p:sp>
      <p:sp>
        <p:nvSpPr>
          <p:cNvPr id="3" name="Kājenes vietturis 2"/>
          <p:cNvSpPr>
            <a:spLocks noGrp="1"/>
          </p:cNvSpPr>
          <p:nvPr>
            <p:ph type="ftr" sz="quarter" idx="11"/>
          </p:nvPr>
        </p:nvSpPr>
        <p:spPr/>
        <p:txBody>
          <a:bodyPr rtlCol="0"/>
          <a:lstStyle/>
          <a:p>
            <a:pPr rtl="0"/>
            <a:endParaRPr lang="lv-LV" noProof="0"/>
          </a:p>
        </p:txBody>
      </p:sp>
      <p:sp>
        <p:nvSpPr>
          <p:cNvPr id="4" name="Slaida numura vietturis 3"/>
          <p:cNvSpPr>
            <a:spLocks noGrp="1"/>
          </p:cNvSpPr>
          <p:nvPr>
            <p:ph type="sldNum" sz="quarter" idx="12"/>
          </p:nvPr>
        </p:nvSpPr>
        <p:spPr/>
        <p:txBody>
          <a:bodyPr rtlCol="0"/>
          <a:lstStyle/>
          <a:p>
            <a:pPr rtl="0"/>
            <a:fld id="{69E57DC2-970A-4B3E-BB1C-7A09969E49DF}" type="slidenum">
              <a:rPr lang="lv-LV" noProof="0" smtClean="0"/>
              <a:t>‹#›</a:t>
            </a:fld>
            <a:endParaRPr lang="lv-LV" noProof="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turs ar parakstu">
    <p:spTree>
      <p:nvGrpSpPr>
        <p:cNvPr id="1" name=""/>
        <p:cNvGrpSpPr/>
        <p:nvPr/>
      </p:nvGrpSpPr>
      <p:grpSpPr>
        <a:xfrm>
          <a:off x="0" y="0"/>
          <a:ext cx="0" cy="0"/>
          <a:chOff x="0" y="0"/>
          <a:chExt cx="0" cy="0"/>
        </a:xfrm>
      </p:grpSpPr>
      <p:sp>
        <p:nvSpPr>
          <p:cNvPr id="8" name="Taisnstūris 7" title="Fona forma"/>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hasCustomPrompt="1"/>
          </p:nvPr>
        </p:nvSpPr>
        <p:spPr>
          <a:xfrm>
            <a:off x="723900" y="685800"/>
            <a:ext cx="3855720" cy="2157884"/>
          </a:xfrm>
        </p:spPr>
        <p:txBody>
          <a:bodyPr rtlCol="0" anchor="t">
            <a:noAutofit/>
          </a:bodyPr>
          <a:lstStyle>
            <a:lvl1pPr>
              <a:lnSpc>
                <a:spcPct val="84000"/>
              </a:lnSpc>
              <a:defRPr sz="4800" baseline="0">
                <a:solidFill>
                  <a:schemeClr val="tx2"/>
                </a:solidFill>
              </a:defRPr>
            </a:lvl1pPr>
          </a:lstStyle>
          <a:p>
            <a:pPr rtl="0"/>
            <a:r>
              <a:rPr lang="lv-LV" noProof="0"/>
              <a:t>Noklikšķiniet, lai rediģētu šablona virsraksta stilu</a:t>
            </a:r>
          </a:p>
        </p:txBody>
      </p:sp>
      <p:sp>
        <p:nvSpPr>
          <p:cNvPr id="3" name="Satura vietturis 2"/>
          <p:cNvSpPr>
            <a:spLocks noGrp="1"/>
          </p:cNvSpPr>
          <p:nvPr>
            <p:ph idx="1" hasCustomPrompt="1"/>
          </p:nvPr>
        </p:nvSpPr>
        <p:spPr>
          <a:xfrm>
            <a:off x="6256020" y="685801"/>
            <a:ext cx="5212080" cy="5175250"/>
          </a:xfrm>
        </p:spPr>
        <p:txBody>
          <a:bodyPr rtlCol="0"/>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Teksta vietturis 3"/>
          <p:cNvSpPr>
            <a:spLocks noGrp="1"/>
          </p:cNvSpPr>
          <p:nvPr>
            <p:ph type="body" sz="half" idx="2" hasCustomPrompt="1"/>
          </p:nvPr>
        </p:nvSpPr>
        <p:spPr>
          <a:xfrm>
            <a:off x="723900" y="2856344"/>
            <a:ext cx="3855720" cy="3011056"/>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v-LV" noProof="0"/>
              <a:t>Rediģējiet šablona teksta stilus</a:t>
            </a:r>
          </a:p>
        </p:txBody>
      </p:sp>
      <p:sp>
        <p:nvSpPr>
          <p:cNvPr id="5" name="Datuma vietturis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4B93D57F-7EF3-401F-99BB-B4E73E3B18E6}" type="datetime1">
              <a:rPr lang="lv-LV" noProof="0" smtClean="0"/>
              <a:t>01.04.2025</a:t>
            </a:fld>
            <a:endParaRPr lang="lv-LV" noProof="0"/>
          </a:p>
        </p:txBody>
      </p:sp>
      <p:sp>
        <p:nvSpPr>
          <p:cNvPr id="6" name="Kājenes vietturis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lv-LV" noProof="0"/>
          </a:p>
        </p:txBody>
      </p:sp>
      <p:sp>
        <p:nvSpPr>
          <p:cNvPr id="7" name="Slaida numura vietturis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lv-LV" noProof="0" smtClean="0"/>
              <a:pPr/>
              <a:t>‹#›</a:t>
            </a:fld>
            <a:endParaRPr lang="lv-LV" noProof="0"/>
          </a:p>
        </p:txBody>
      </p:sp>
      <p:sp>
        <p:nvSpPr>
          <p:cNvPr id="9" name="Taisnstūris 8" title="Atdalīšanas josla"/>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ttēls ar parakstu">
    <p:spTree>
      <p:nvGrpSpPr>
        <p:cNvPr id="1" name=""/>
        <p:cNvGrpSpPr/>
        <p:nvPr/>
      </p:nvGrpSpPr>
      <p:grpSpPr>
        <a:xfrm>
          <a:off x="0" y="0"/>
          <a:ext cx="0" cy="0"/>
          <a:chOff x="0" y="0"/>
          <a:chExt cx="0" cy="0"/>
        </a:xfrm>
      </p:grpSpPr>
      <p:sp>
        <p:nvSpPr>
          <p:cNvPr id="8" name="Taisnstūris 7" title="Fona forma"/>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hasCustomPrompt="1"/>
          </p:nvPr>
        </p:nvSpPr>
        <p:spPr>
          <a:xfrm>
            <a:off x="723900" y="685800"/>
            <a:ext cx="3855720" cy="2157884"/>
          </a:xfrm>
        </p:spPr>
        <p:txBody>
          <a:bodyPr rtlCol="0" anchor="t">
            <a:normAutofit/>
          </a:bodyPr>
          <a:lstStyle>
            <a:lvl1pPr>
              <a:lnSpc>
                <a:spcPct val="84000"/>
              </a:lnSpc>
              <a:defRPr sz="4800" baseline="0"/>
            </a:lvl1pPr>
          </a:lstStyle>
          <a:p>
            <a:pPr rtl="0"/>
            <a:r>
              <a:rPr lang="lv-LV" noProof="0"/>
              <a:t>Noklikšķiniet, lai rediģētu šablona virsraksta stilu</a:t>
            </a:r>
          </a:p>
        </p:txBody>
      </p:sp>
      <p:sp>
        <p:nvSpPr>
          <p:cNvPr id="3" name="Attēla vietturis 2"/>
          <p:cNvSpPr>
            <a:spLocks noGrp="1" noChangeAspect="1"/>
          </p:cNvSpPr>
          <p:nvPr>
            <p:ph type="pic" idx="1"/>
          </p:nvPr>
        </p:nvSpPr>
        <p:spPr>
          <a:xfrm>
            <a:off x="5532120" y="0"/>
            <a:ext cx="6659880" cy="6857999"/>
          </a:xfrm>
        </p:spPr>
        <p:txBody>
          <a:bodyPr rtlCol="0"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lv-LV" noProof="0"/>
              <a:t>Noklikšķiniet uz ikonas, lai pievienotu attēlu</a:t>
            </a:r>
          </a:p>
        </p:txBody>
      </p:sp>
      <p:sp>
        <p:nvSpPr>
          <p:cNvPr id="4" name="Teksta vietturis 3"/>
          <p:cNvSpPr>
            <a:spLocks noGrp="1"/>
          </p:cNvSpPr>
          <p:nvPr>
            <p:ph type="body" sz="half" idx="2" hasCustomPrompt="1"/>
          </p:nvPr>
        </p:nvSpPr>
        <p:spPr>
          <a:xfrm>
            <a:off x="723900" y="2855968"/>
            <a:ext cx="3855720" cy="3011432"/>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v-LV" noProof="0"/>
              <a:t>Rediģējiet šablona teksta stilus</a:t>
            </a:r>
          </a:p>
        </p:txBody>
      </p:sp>
      <p:sp>
        <p:nvSpPr>
          <p:cNvPr id="5" name="Datuma vietturis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08A1A8D7-22E8-4B75-837E-559A3E4FCC20}" type="datetime1">
              <a:rPr lang="lv-LV" noProof="0" smtClean="0"/>
              <a:t>01.04.2025</a:t>
            </a:fld>
            <a:endParaRPr lang="lv-LV" noProof="0"/>
          </a:p>
        </p:txBody>
      </p:sp>
      <p:sp>
        <p:nvSpPr>
          <p:cNvPr id="6" name="Kājenes vietturis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lv-LV" noProof="0"/>
          </a:p>
        </p:txBody>
      </p:sp>
      <p:sp>
        <p:nvSpPr>
          <p:cNvPr id="7" name="Slaida numura vietturis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lv-LV" noProof="0" smtClean="0"/>
              <a:pPr/>
              <a:t>‹#›</a:t>
            </a:fld>
            <a:endParaRPr lang="lv-LV" noProof="0"/>
          </a:p>
        </p:txBody>
      </p:sp>
      <p:sp>
        <p:nvSpPr>
          <p:cNvPr id="9" name="Taisnstūris 8" title="Atdalīšanas josla"/>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pPr rtl="0"/>
            <a:r>
              <a:rPr lang="lv-LV" noProof="0"/>
              <a:t>Noklikšķiniet, lai rediģētu šablona virsraksta stilu</a:t>
            </a:r>
          </a:p>
        </p:txBody>
      </p:sp>
      <p:sp>
        <p:nvSpPr>
          <p:cNvPr id="3" name="Teksta vietturis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rtl="0"/>
            <a:r>
              <a:rPr lang="lv-LV" noProof="0"/>
              <a:t>Rediģējiet šablona teksta stilus</a:t>
            </a:r>
          </a:p>
          <a:p>
            <a:pPr lvl="1" rtl="0"/>
            <a:r>
              <a:rPr lang="lv-LV" noProof="0"/>
              <a:t>Otrais līmenis</a:t>
            </a:r>
          </a:p>
          <a:p>
            <a:pPr lvl="2" rtl="0"/>
            <a:r>
              <a:rPr lang="lv-LV" noProof="0"/>
              <a:t>Trešais līmenis</a:t>
            </a:r>
          </a:p>
          <a:p>
            <a:pPr lvl="3" rtl="0"/>
            <a:r>
              <a:rPr lang="lv-LV" noProof="0"/>
              <a:t>Ceturtais līmenis</a:t>
            </a:r>
          </a:p>
          <a:p>
            <a:pPr lvl="4" rtl="0"/>
            <a:r>
              <a:rPr lang="lv-LV" noProof="0"/>
              <a:t>Piektais līmenis</a:t>
            </a:r>
          </a:p>
        </p:txBody>
      </p:sp>
      <p:sp>
        <p:nvSpPr>
          <p:cNvPr id="4" name="Datuma vietturis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AC582606-4704-49ED-846E-8C0CF3B04207}" type="datetime1">
              <a:rPr lang="lv-LV" noProof="0" smtClean="0"/>
              <a:t>01.04.2025</a:t>
            </a:fld>
            <a:endParaRPr lang="lv-LV" noProof="0"/>
          </a:p>
        </p:txBody>
      </p:sp>
      <p:sp>
        <p:nvSpPr>
          <p:cNvPr id="5" name="Kājenes vietturis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lv-LV" noProof="0"/>
          </a:p>
        </p:txBody>
      </p:sp>
      <p:sp>
        <p:nvSpPr>
          <p:cNvPr id="6" name="Slaida numura vietturis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69E57DC2-970A-4B3E-BB1C-7A09969E49DF}" type="slidenum">
              <a:rPr lang="lv-LV" noProof="0" smtClean="0"/>
              <a:pPr/>
              <a:t>‹#›</a:t>
            </a:fld>
            <a:endParaRPr lang="lv-LV" noProof="0"/>
          </a:p>
        </p:txBody>
      </p:sp>
      <p:sp>
        <p:nvSpPr>
          <p:cNvPr id="9" name="Taisnstūris 8" title="Sānjosla"/>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5.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7.jpeg"/><Relationship Id="rId10" Type="http://schemas.microsoft.com/office/2007/relationships/diagramDrawing" Target="../diagrams/drawing1.xml"/><Relationship Id="rId4" Type="http://schemas.openxmlformats.org/officeDocument/2006/relationships/image" Target="../media/image36.jpe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mailto:gids.kuldiga@gmail.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5" name="Attēls 24" descr="persona ar grāmatu mugursomu skatās uz kalniem">
            <a:extLst>
              <a:ext uri="{FF2B5EF4-FFF2-40B4-BE49-F238E27FC236}">
                <a16:creationId xmlns:a16="http://schemas.microsoft.com/office/drawing/2014/main" id="{0461DC49-1338-C24E-A3BB-5919AD12F5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
            <a:ext cx="12191999" cy="6859300"/>
          </a:xfrm>
          <a:prstGeom prst="rect">
            <a:avLst/>
          </a:prstGeom>
        </p:spPr>
      </p:pic>
      <p:sp>
        <p:nvSpPr>
          <p:cNvPr id="30" name="Taisnstūris 29">
            <a:extLst>
              <a:ext uri="{FF2B5EF4-FFF2-40B4-BE49-F238E27FC236}">
                <a16:creationId xmlns:a16="http://schemas.microsoft.com/office/drawing/2014/main" id="{310B1DD0-264A-47E3-A16A-C87AFA51E6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a:p>
        </p:txBody>
      </p:sp>
      <p:sp>
        <p:nvSpPr>
          <p:cNvPr id="32" name="Brīvforma 6">
            <a:extLst>
              <a:ext uri="{FF2B5EF4-FFF2-40B4-BE49-F238E27FC236}">
                <a16:creationId xmlns:a16="http://schemas.microsoft.com/office/drawing/2014/main" id="{69C1BB7B-F21E-41A2-B30C-D8507B960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4" name="Brīvforma 6">
            <a:extLst>
              <a:ext uri="{FF2B5EF4-FFF2-40B4-BE49-F238E27FC236}">
                <a16:creationId xmlns:a16="http://schemas.microsoft.com/office/drawing/2014/main" id="{DF6D7DDE-F8A1-4105-9729-F9EB5F81A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Virsraksts 1">
            <a:extLst>
              <a:ext uri="{FF2B5EF4-FFF2-40B4-BE49-F238E27FC236}">
                <a16:creationId xmlns:a16="http://schemas.microsoft.com/office/drawing/2014/main" id="{A5C93519-6B29-1346-9FCB-0835B80531A4}"/>
              </a:ext>
            </a:extLst>
          </p:cNvPr>
          <p:cNvSpPr>
            <a:spLocks noGrp="1"/>
          </p:cNvSpPr>
          <p:nvPr>
            <p:ph type="ctrTitle"/>
          </p:nvPr>
        </p:nvSpPr>
        <p:spPr>
          <a:xfrm>
            <a:off x="1413934" y="1478071"/>
            <a:ext cx="9431866" cy="2408609"/>
          </a:xfrm>
        </p:spPr>
        <p:txBody>
          <a:bodyPr rtlCol="0">
            <a:normAutofit fontScale="90000"/>
          </a:bodyPr>
          <a:lstStyle/>
          <a:p>
            <a:r>
              <a:rPr lang="lv-LV" sz="5300" dirty="0">
                <a:solidFill>
                  <a:schemeClr val="bg2"/>
                </a:solidFill>
              </a:rPr>
              <a:t>Kā pielāgot maršrutu atbilstoši</a:t>
            </a:r>
            <a:br>
              <a:rPr lang="lv-LV" sz="5300" dirty="0">
                <a:solidFill>
                  <a:schemeClr val="bg2"/>
                </a:solidFill>
              </a:rPr>
            </a:br>
            <a:r>
              <a:rPr lang="lv-LV" sz="5300" dirty="0">
                <a:solidFill>
                  <a:schemeClr val="bg2"/>
                </a:solidFill>
              </a:rPr>
              <a:t>auditorijai</a:t>
            </a:r>
            <a:r>
              <a:rPr lang="lv-LV" dirty="0">
                <a:solidFill>
                  <a:schemeClr val="bg2"/>
                </a:solidFill>
              </a:rPr>
              <a:t>. </a:t>
            </a:r>
          </a:p>
        </p:txBody>
      </p:sp>
      <p:sp>
        <p:nvSpPr>
          <p:cNvPr id="4" name="Apakšvirsraksts 3">
            <a:extLst>
              <a:ext uri="{FF2B5EF4-FFF2-40B4-BE49-F238E27FC236}">
                <a16:creationId xmlns:a16="http://schemas.microsoft.com/office/drawing/2014/main" id="{6E661E49-0788-40C2-A5B6-638ADED71159}"/>
              </a:ext>
            </a:extLst>
          </p:cNvPr>
          <p:cNvSpPr>
            <a:spLocks noGrp="1"/>
          </p:cNvSpPr>
          <p:nvPr>
            <p:ph type="subTitle" idx="1"/>
          </p:nvPr>
        </p:nvSpPr>
        <p:spPr>
          <a:xfrm>
            <a:off x="2679906" y="3956279"/>
            <a:ext cx="6831673" cy="1086237"/>
          </a:xfrm>
        </p:spPr>
        <p:txBody>
          <a:bodyPr rtlCol="0">
            <a:normAutofit/>
          </a:bodyPr>
          <a:lstStyle/>
          <a:p>
            <a:pPr rtl="0"/>
            <a:r>
              <a:rPr lang="lv-LV" dirty="0">
                <a:solidFill>
                  <a:schemeClr val="bg2"/>
                </a:solidFill>
              </a:rPr>
              <a:t>Inga Trumsiņa Ventspils 2025</a:t>
            </a:r>
          </a:p>
          <a:p>
            <a:pPr rtl="0"/>
            <a:r>
              <a:rPr lang="lv-LV" dirty="0">
                <a:solidFill>
                  <a:schemeClr val="bg2"/>
                </a:solidFill>
              </a:rPr>
              <a:t>Labāks veids, kā izbaudīt pasauli kā klejotājam</a:t>
            </a:r>
          </a:p>
          <a:p>
            <a:pPr rtl="0"/>
            <a:endParaRPr lang="lv-LV" dirty="0">
              <a:solidFill>
                <a:schemeClr val="bg2"/>
              </a:solidFill>
            </a:endParaRPr>
          </a:p>
        </p:txBody>
      </p:sp>
    </p:spTree>
    <p:extLst>
      <p:ext uri="{BB962C8B-B14F-4D97-AF65-F5344CB8AC3E}">
        <p14:creationId xmlns:p14="http://schemas.microsoft.com/office/powerpoint/2010/main" val="154658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661720" y="235131"/>
            <a:ext cx="11264670" cy="6022114"/>
          </a:xfrm>
          <a:prstGeom prst="rect">
            <a:avLst/>
          </a:prstGeom>
        </p:spPr>
      </p:pic>
    </p:spTree>
    <p:extLst>
      <p:ext uri="{BB962C8B-B14F-4D97-AF65-F5344CB8AC3E}">
        <p14:creationId xmlns:p14="http://schemas.microsoft.com/office/powerpoint/2010/main" val="201215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97" y="97090"/>
            <a:ext cx="11142617" cy="6120829"/>
          </a:xfrm>
          <a:prstGeom prst="rect">
            <a:avLst/>
          </a:prstGeom>
        </p:spPr>
      </p:pic>
    </p:spTree>
    <p:extLst>
      <p:ext uri="{BB962C8B-B14F-4D97-AF65-F5344CB8AC3E}">
        <p14:creationId xmlns:p14="http://schemas.microsoft.com/office/powerpoint/2010/main" val="690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89" y="130628"/>
            <a:ext cx="11090365" cy="6178731"/>
          </a:xfrm>
          <a:prstGeom prst="rect">
            <a:avLst/>
          </a:prstGeom>
        </p:spPr>
      </p:pic>
    </p:spTree>
    <p:extLst>
      <p:ext uri="{BB962C8B-B14F-4D97-AF65-F5344CB8AC3E}">
        <p14:creationId xmlns:p14="http://schemas.microsoft.com/office/powerpoint/2010/main" val="171233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93" y="59657"/>
            <a:ext cx="11335714" cy="6262766"/>
          </a:xfrm>
          <a:prstGeom prst="rect">
            <a:avLst/>
          </a:prstGeom>
        </p:spPr>
      </p:pic>
    </p:spTree>
    <p:extLst>
      <p:ext uri="{BB962C8B-B14F-4D97-AF65-F5344CB8AC3E}">
        <p14:creationId xmlns:p14="http://schemas.microsoft.com/office/powerpoint/2010/main" val="137600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34" y="268191"/>
            <a:ext cx="10643781" cy="6259829"/>
          </a:xfrm>
          <a:prstGeom prst="rect">
            <a:avLst/>
          </a:prstGeom>
        </p:spPr>
      </p:pic>
    </p:spTree>
    <p:extLst>
      <p:ext uri="{BB962C8B-B14F-4D97-AF65-F5344CB8AC3E}">
        <p14:creationId xmlns:p14="http://schemas.microsoft.com/office/powerpoint/2010/main" val="95272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38" y="343507"/>
            <a:ext cx="10730746" cy="6184514"/>
          </a:xfrm>
          <a:prstGeom prst="rect">
            <a:avLst/>
          </a:prstGeom>
        </p:spPr>
      </p:pic>
    </p:spTree>
    <p:extLst>
      <p:ext uri="{BB962C8B-B14F-4D97-AF65-F5344CB8AC3E}">
        <p14:creationId xmlns:p14="http://schemas.microsoft.com/office/powerpoint/2010/main" val="30936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rotWithShape="1">
          <a:blip r:embed="rId2">
            <a:extLst>
              <a:ext uri="{28A0092B-C50C-407E-A947-70E740481C1C}">
                <a14:useLocalDpi xmlns:a14="http://schemas.microsoft.com/office/drawing/2010/main" val="0"/>
              </a:ext>
            </a:extLst>
          </a:blip>
          <a:srcRect t="2835"/>
          <a:stretch/>
        </p:blipFill>
        <p:spPr>
          <a:xfrm>
            <a:off x="1083126" y="563052"/>
            <a:ext cx="10477502" cy="6008920"/>
          </a:xfrm>
          <a:prstGeom prst="rect">
            <a:avLst/>
          </a:prstGeom>
        </p:spPr>
      </p:pic>
    </p:spTree>
    <p:extLst>
      <p:ext uri="{BB962C8B-B14F-4D97-AF65-F5344CB8AC3E}">
        <p14:creationId xmlns:p14="http://schemas.microsoft.com/office/powerpoint/2010/main" val="657787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1338510"/>
          </a:xfrm>
        </p:spPr>
        <p:txBody>
          <a:bodyPr>
            <a:normAutofit fontScale="90000"/>
          </a:bodyPr>
          <a:lstStyle/>
          <a:p>
            <a:r>
              <a:rPr lang="lv-LV" sz="2000" dirty="0"/>
              <a:t>Lai izvēlētos piemērotus tūrisma pakalpojumus, ir svarīgi pielāgot katram klientu grupām, ņemot vērā viņu vajadzības, vēlmes un uzvedības modeļus. Var piedāvāt dažādus ceļojumus, sākot no ilgtspējīgiem un piedzīvojumu ceļojumiem līdz komfortabliem un </a:t>
            </a:r>
            <a:r>
              <a:rPr lang="lv-LV" sz="2000" dirty="0" err="1"/>
              <a:t>relaksējošiem</a:t>
            </a:r>
            <a:r>
              <a:rPr lang="lv-LV" sz="2000" dirty="0"/>
              <a:t> ceļojumiem, kas nodrošina </a:t>
            </a:r>
            <a:r>
              <a:rPr lang="lv-LV" sz="2000" b="1" dirty="0"/>
              <a:t>vērtību par naudu</a:t>
            </a:r>
            <a:r>
              <a:rPr lang="lv-LV" sz="2000" dirty="0"/>
              <a:t>. Uzzināsim par klientu </a:t>
            </a:r>
            <a:r>
              <a:rPr lang="lv-LV" sz="2000" dirty="0" err="1"/>
              <a:t>mēŗķgrupu</a:t>
            </a:r>
            <a:r>
              <a:rPr lang="lv-LV" sz="2000" dirty="0"/>
              <a:t> mobilitātes u.c. ierobežojumiem ,kā arī iepazīsimies ar "universālais  dizains" piedāvājumu tūrismā.</a:t>
            </a:r>
            <a:br>
              <a:rPr lang="lv-LV" sz="2000" dirty="0"/>
            </a:br>
            <a:endParaRPr lang="lv-LV" sz="2000" dirty="0"/>
          </a:p>
        </p:txBody>
      </p:sp>
      <p:pic>
        <p:nvPicPr>
          <p:cNvPr id="4" name="Satura vietturi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06878" y="2711632"/>
            <a:ext cx="4319452" cy="3239589"/>
          </a:xfrm>
        </p:spPr>
      </p:pic>
      <p:pic>
        <p:nvPicPr>
          <p:cNvPr id="5" name="Attēl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274" y="2024310"/>
            <a:ext cx="3497445" cy="4365606"/>
          </a:xfrm>
          <a:prstGeom prst="rect">
            <a:avLst/>
          </a:prstGeom>
        </p:spPr>
      </p:pic>
    </p:spTree>
    <p:extLst>
      <p:ext uri="{BB962C8B-B14F-4D97-AF65-F5344CB8AC3E}">
        <p14:creationId xmlns:p14="http://schemas.microsoft.com/office/powerpoint/2010/main" val="405796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724989"/>
          </a:xfrm>
        </p:spPr>
        <p:txBody>
          <a:bodyPr/>
          <a:lstStyle/>
          <a:p>
            <a:pPr algn="ctr"/>
            <a:r>
              <a:rPr lang="lv-LV" dirty="0" smtClean="0"/>
              <a:t>UNIVERSĀLAIS DIZAINS</a:t>
            </a:r>
            <a:endParaRPr lang="lv-LV" dirty="0"/>
          </a:p>
        </p:txBody>
      </p:sp>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39" y="2132511"/>
            <a:ext cx="4187953" cy="3140965"/>
          </a:xfrm>
          <a:prstGeom prst="rect">
            <a:avLst/>
          </a:prstGeom>
        </p:spPr>
      </p:pic>
      <p:pic>
        <p:nvPicPr>
          <p:cNvPr id="4" name="Attēls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768" y="2132511"/>
            <a:ext cx="2912146" cy="2912146"/>
          </a:xfrm>
          <a:prstGeom prst="rect">
            <a:avLst/>
          </a:prstGeom>
        </p:spPr>
      </p:pic>
      <p:pic>
        <p:nvPicPr>
          <p:cNvPr id="5" name="Attēls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790" y="2132511"/>
            <a:ext cx="3095461" cy="3102710"/>
          </a:xfrm>
          <a:prstGeom prst="rect">
            <a:avLst/>
          </a:prstGeom>
        </p:spPr>
      </p:pic>
    </p:spTree>
    <p:extLst>
      <p:ext uri="{BB962C8B-B14F-4D97-AF65-F5344CB8AC3E}">
        <p14:creationId xmlns:p14="http://schemas.microsoft.com/office/powerpoint/2010/main" val="79260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6217920" y="1097281"/>
            <a:ext cx="4820194" cy="3693319"/>
          </a:xfrm>
          <a:prstGeom prst="rect">
            <a:avLst/>
          </a:prstGeom>
        </p:spPr>
        <p:txBody>
          <a:bodyPr wrap="square">
            <a:spAutoFit/>
          </a:bodyPr>
          <a:lstStyle/>
          <a:p>
            <a:pPr marL="285750" indent="-285750" algn="ctr">
              <a:buFont typeface="Arial" panose="020B0604020202020204" pitchFamily="34" charset="0"/>
              <a:buChar char="•"/>
            </a:pPr>
            <a:r>
              <a:rPr lang="lv-LV" dirty="0"/>
              <a:t>Universālais dizains  ir pieejamas un ērti lietojamas visiem cilvēkiem. </a:t>
            </a:r>
            <a:endParaRPr lang="lv-LV" dirty="0" smtClean="0"/>
          </a:p>
          <a:p>
            <a:pPr marL="285750" indent="-285750" algn="ctr">
              <a:buFont typeface="Arial" panose="020B0604020202020204" pitchFamily="34" charset="0"/>
              <a:buChar char="•"/>
            </a:pPr>
            <a:r>
              <a:rPr lang="lv-LV" dirty="0" smtClean="0"/>
              <a:t>Tā </a:t>
            </a:r>
            <a:r>
              <a:rPr lang="lv-LV" dirty="0"/>
              <a:t>ir pieeja, kuru mērķis ir radīt produktus, pakalpojumus, vides un tehnoloģijas, kas ir pieejamas un lietojamas visiem cilvēkiem, neatkarīgi no viņu fiziskās vai garīgās veselības stāvokļa, vecuma vai citiem ierobežojumiem. </a:t>
            </a:r>
            <a:endParaRPr lang="lv-LV" dirty="0" smtClean="0"/>
          </a:p>
          <a:p>
            <a:pPr marL="285750" indent="-285750" algn="ctr">
              <a:buFont typeface="Arial" panose="020B0604020202020204" pitchFamily="34" charset="0"/>
              <a:buChar char="•"/>
            </a:pPr>
            <a:r>
              <a:rPr lang="lv-LV" dirty="0" smtClean="0"/>
              <a:t>Tas </a:t>
            </a:r>
            <a:r>
              <a:rPr lang="lv-LV" dirty="0"/>
              <a:t>neattiecas tikai uz cilvēkiem ar fiziskiem ierobežojumiem, bet arī uz cilvēkiem, kuriem var būt pagaidu ierobežojumi (piemēram, vecāki cilvēki, grūtnieces, vecāki ar bērnu ratiņiem).</a:t>
            </a:r>
          </a:p>
        </p:txBody>
      </p:sp>
      <p:pic>
        <p:nvPicPr>
          <p:cNvPr id="3" name="Attēls 2"/>
          <p:cNvPicPr>
            <a:picLocks noChangeAspect="1"/>
          </p:cNvPicPr>
          <p:nvPr/>
        </p:nvPicPr>
        <p:blipFill>
          <a:blip r:embed="rId2"/>
          <a:stretch>
            <a:fillRect/>
          </a:stretch>
        </p:blipFill>
        <p:spPr>
          <a:xfrm>
            <a:off x="1259968" y="901337"/>
            <a:ext cx="4709758" cy="4709758"/>
          </a:xfrm>
          <a:prstGeom prst="rect">
            <a:avLst/>
          </a:prstGeom>
        </p:spPr>
      </p:pic>
    </p:spTree>
    <p:extLst>
      <p:ext uri="{BB962C8B-B14F-4D97-AF65-F5344CB8AC3E}">
        <p14:creationId xmlns:p14="http://schemas.microsoft.com/office/powerpoint/2010/main" val="107751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041C3C6-243E-4263-BC04-C09D036F2914}"/>
              </a:ext>
            </a:extLst>
          </p:cNvPr>
          <p:cNvSpPr>
            <a:spLocks noGrp="1"/>
          </p:cNvSpPr>
          <p:nvPr>
            <p:ph type="title"/>
          </p:nvPr>
        </p:nvSpPr>
        <p:spPr>
          <a:xfrm>
            <a:off x="1371600" y="685800"/>
            <a:ext cx="9601200" cy="717115"/>
          </a:xfrm>
        </p:spPr>
        <p:txBody>
          <a:bodyPr/>
          <a:lstStyle/>
          <a:p>
            <a:pPr algn="ctr"/>
            <a:r>
              <a:rPr lang="lv-LV" dirty="0"/>
              <a:t>Klientu </a:t>
            </a:r>
            <a:r>
              <a:rPr lang="lv-LV" dirty="0" err="1" smtClean="0"/>
              <a:t>mērķgrupas</a:t>
            </a:r>
            <a:r>
              <a:rPr lang="lv-LV" dirty="0"/>
              <a:t>.</a:t>
            </a:r>
          </a:p>
        </p:txBody>
      </p:sp>
      <p:sp>
        <p:nvSpPr>
          <p:cNvPr id="3" name="Taisnstūris 2"/>
          <p:cNvSpPr/>
          <p:nvPr/>
        </p:nvSpPr>
        <p:spPr>
          <a:xfrm>
            <a:off x="6701246" y="1593669"/>
            <a:ext cx="5368834" cy="1754326"/>
          </a:xfrm>
          <a:prstGeom prst="rect">
            <a:avLst/>
          </a:prstGeom>
        </p:spPr>
        <p:txBody>
          <a:bodyPr wrap="square">
            <a:spAutoFit/>
          </a:bodyPr>
          <a:lstStyle/>
          <a:p>
            <a:pPr algn="r"/>
            <a:r>
              <a:rPr lang="lv-LV" dirty="0"/>
              <a:t>Cilvēkam ir dažādas vēlmes un vajadzības - paēst, apģērbties, ceļot, piedalīties kultūras pasākumos, iegūt izglītību utt</a:t>
            </a:r>
            <a:r>
              <a:rPr lang="lv-LV" dirty="0" smtClean="0"/>
              <a:t>. </a:t>
            </a:r>
          </a:p>
          <a:p>
            <a:pPr algn="r"/>
            <a:r>
              <a:rPr lang="lv-LV" dirty="0" smtClean="0"/>
              <a:t>Kāpēc </a:t>
            </a:r>
            <a:r>
              <a:rPr lang="lv-LV" dirty="0"/>
              <a:t>cilvēki ceļo? Lai atpūstos no ikdienas, paplašinātu redzesloku, iepazīt pašam sevi, iegūt jaunus draugus, kontaktus, apgūt svešvalodas utt.</a:t>
            </a:r>
          </a:p>
        </p:txBody>
      </p:sp>
      <p:pic>
        <p:nvPicPr>
          <p:cNvPr id="4" name="Attēls 3"/>
          <p:cNvPicPr>
            <a:picLocks noChangeAspect="1"/>
          </p:cNvPicPr>
          <p:nvPr/>
        </p:nvPicPr>
        <p:blipFill>
          <a:blip r:embed="rId2"/>
          <a:stretch>
            <a:fillRect/>
          </a:stretch>
        </p:blipFill>
        <p:spPr>
          <a:xfrm>
            <a:off x="2209636" y="1402915"/>
            <a:ext cx="3749365" cy="4993057"/>
          </a:xfrm>
          <a:prstGeom prst="rect">
            <a:avLst/>
          </a:prstGeom>
        </p:spPr>
      </p:pic>
    </p:spTree>
    <p:extLst>
      <p:ext uri="{BB962C8B-B14F-4D97-AF65-F5344CB8AC3E}">
        <p14:creationId xmlns:p14="http://schemas.microsoft.com/office/powerpoint/2010/main" val="3794474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909" y="628033"/>
            <a:ext cx="10058400" cy="5656173"/>
          </a:xfrm>
          <a:prstGeom prst="rect">
            <a:avLst/>
          </a:prstGeom>
        </p:spPr>
      </p:pic>
    </p:spTree>
    <p:extLst>
      <p:ext uri="{BB962C8B-B14F-4D97-AF65-F5344CB8AC3E}">
        <p14:creationId xmlns:p14="http://schemas.microsoft.com/office/powerpoint/2010/main" val="426366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68" y="535578"/>
            <a:ext cx="6270169" cy="5172890"/>
          </a:xfrm>
          <a:prstGeom prst="rect">
            <a:avLst/>
          </a:prstGeom>
        </p:spPr>
      </p:pic>
      <p:sp>
        <p:nvSpPr>
          <p:cNvPr id="3" name="Taisnstūris 2"/>
          <p:cNvSpPr/>
          <p:nvPr/>
        </p:nvSpPr>
        <p:spPr>
          <a:xfrm>
            <a:off x="7262948" y="535577"/>
            <a:ext cx="4781005" cy="5078313"/>
          </a:xfrm>
          <a:prstGeom prst="rect">
            <a:avLst/>
          </a:prstGeom>
        </p:spPr>
        <p:txBody>
          <a:bodyPr wrap="square">
            <a:spAutoFit/>
          </a:bodyPr>
          <a:lstStyle/>
          <a:p>
            <a:r>
              <a:rPr lang="lv-LV" dirty="0"/>
              <a:t>. Klientu </a:t>
            </a:r>
            <a:r>
              <a:rPr lang="lv-LV" dirty="0" err="1"/>
              <a:t>mērķgrupas</a:t>
            </a:r>
            <a:r>
              <a:rPr lang="lv-LV" dirty="0"/>
              <a:t> ar mobilitātes ierobežojumiem:</a:t>
            </a:r>
          </a:p>
          <a:p>
            <a:r>
              <a:rPr lang="lv-LV" dirty="0"/>
              <a:t>•	Cilvēki ar kustību traucējumiem – Piemēram, cilvēki, kas pārvietojas ar </a:t>
            </a:r>
            <a:r>
              <a:rPr lang="lv-LV" dirty="0" err="1"/>
              <a:t>ratiņkrēslu</a:t>
            </a:r>
            <a:r>
              <a:rPr lang="lv-LV" dirty="0"/>
              <a:t>, gājēji ar ierobežotu kustību spēju vai citiem pārvietošanās ierobežojumiem. </a:t>
            </a:r>
          </a:p>
          <a:p>
            <a:r>
              <a:rPr lang="lv-LV" dirty="0"/>
              <a:t>•	 Vecāka gadagājuma cilvēki – Tūristi, kuri var ciest no muskuļu un locītavu problēmām, viņiem nepieciešama vieglāka piekļuve un papildu atbalsts. </a:t>
            </a:r>
          </a:p>
          <a:p>
            <a:r>
              <a:rPr lang="lv-LV" dirty="0"/>
              <a:t>•	 Cilvēki ar ievainojumiem – Piemēram, cilvēki, kas atveseļojas pēc operācijām vai traumām, un kuriem ir ierobežota pārvietošanās spēja ātri.</a:t>
            </a:r>
          </a:p>
          <a:p>
            <a:r>
              <a:rPr lang="lv-LV" dirty="0"/>
              <a:t>•	 Cilvēki ar redzes vai dzirdes traucējumi – šīs grupas ietver cilvēkus, kuriem nepieciešama papildu informācija un pielāgojumi, piemēram, vizuāli vai skaņu signāli.</a:t>
            </a:r>
          </a:p>
        </p:txBody>
      </p:sp>
    </p:spTree>
    <p:extLst>
      <p:ext uri="{BB962C8B-B14F-4D97-AF65-F5344CB8AC3E}">
        <p14:creationId xmlns:p14="http://schemas.microsoft.com/office/powerpoint/2010/main" val="1220051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698863"/>
          </a:xfrm>
        </p:spPr>
        <p:txBody>
          <a:bodyPr>
            <a:normAutofit fontScale="90000"/>
          </a:bodyPr>
          <a:lstStyle/>
          <a:p>
            <a:pPr algn="ctr"/>
            <a:r>
              <a:rPr lang="lv-LV" sz="4000" dirty="0" smtClean="0"/>
              <a:t>Klientu </a:t>
            </a:r>
            <a:r>
              <a:rPr lang="lv-LV" sz="4000" dirty="0" err="1" smtClean="0"/>
              <a:t>mērķgrupa</a:t>
            </a:r>
            <a:r>
              <a:rPr lang="lv-LV" sz="4000" dirty="0" smtClean="0"/>
              <a:t> ar kustību ierobežojumiem.</a:t>
            </a:r>
            <a:endParaRPr lang="lv-LV" sz="4000" dirty="0"/>
          </a:p>
        </p:txBody>
      </p:sp>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06" y="1419121"/>
            <a:ext cx="3285834" cy="3276526"/>
          </a:xfrm>
          <a:prstGeom prst="rect">
            <a:avLst/>
          </a:prstGeom>
        </p:spPr>
      </p:pic>
      <p:sp>
        <p:nvSpPr>
          <p:cNvPr id="4" name="Taisnstūris 3"/>
          <p:cNvSpPr/>
          <p:nvPr/>
        </p:nvSpPr>
        <p:spPr>
          <a:xfrm>
            <a:off x="4611189" y="1384663"/>
            <a:ext cx="6361611" cy="5355312"/>
          </a:xfrm>
          <a:prstGeom prst="rect">
            <a:avLst/>
          </a:prstGeom>
        </p:spPr>
        <p:txBody>
          <a:bodyPr wrap="square">
            <a:spAutoFit/>
          </a:bodyPr>
          <a:lstStyle/>
          <a:p>
            <a:r>
              <a:rPr lang="lv-LV" dirty="0"/>
              <a:t>Universālā dizaina piedāvājuma iespējas tūrisma nozarē:</a:t>
            </a:r>
          </a:p>
          <a:p>
            <a:r>
              <a:rPr lang="lv-LV" dirty="0"/>
              <a:t>•	Piekļuve viesnīcām un izklaides vietām .Pacēlāji, plaši koridori un durvis, kas nodrošina vieglu baudījumu </a:t>
            </a:r>
            <a:r>
              <a:rPr lang="lv-LV" dirty="0" err="1"/>
              <a:t>ratiņkrēsliem</a:t>
            </a:r>
            <a:r>
              <a:rPr lang="lv-LV" dirty="0"/>
              <a:t>. </a:t>
            </a:r>
          </a:p>
          <a:p>
            <a:r>
              <a:rPr lang="lv-LV" dirty="0"/>
              <a:t>•	 Tualetes un dušas, kas paredzētas atbilstošiem rokturiem un pietiekamu telpu, lai ļautu cilvēkiem ar ierobežotu mobilitāti izmantot šīs telpas.</a:t>
            </a:r>
          </a:p>
          <a:p>
            <a:r>
              <a:rPr lang="lv-LV" dirty="0"/>
              <a:t>•	 Numuri ar pietiekami plašu telpu un īpašiem pielāgojumiem, lai komfortu cilvēkiem ar kustību traucējumiem. </a:t>
            </a:r>
          </a:p>
          <a:p>
            <a:r>
              <a:rPr lang="lv-LV" dirty="0"/>
              <a:t>•	 Transporta pieejamība . Transportlīdzekļi, piemēram, autobusi, vilcieni un taksometri, kas ir pielāgoti cilvēkiem ar </a:t>
            </a:r>
            <a:r>
              <a:rPr lang="lv-LV" dirty="0" err="1"/>
              <a:t>ratiņkrēsliem</a:t>
            </a:r>
            <a:r>
              <a:rPr lang="lv-LV" dirty="0"/>
              <a:t>.</a:t>
            </a:r>
          </a:p>
          <a:p>
            <a:r>
              <a:rPr lang="lv-LV" dirty="0"/>
              <a:t>•	 Speciālas stāvvietas, kas atvieglo piedāvājumu sabiedriskajam transportam un tūrisma objektiem. </a:t>
            </a:r>
          </a:p>
          <a:p>
            <a:r>
              <a:rPr lang="lv-LV" dirty="0"/>
              <a:t>•	 Informācijas pieejamība . Informatīvie materiāli un tūrisma ceļveži, kas pieejami </a:t>
            </a:r>
            <a:r>
              <a:rPr lang="lv-LV" dirty="0" err="1"/>
              <a:t>Braila</a:t>
            </a:r>
            <a:r>
              <a:rPr lang="lv-LV" dirty="0"/>
              <a:t> rakstā vai ir digitāli pieejami cilvēkiem ar redzes traucējumiem. Interaktīvi risinājumi, kas viegli tūrisma informāciju, piemēram, mobilās lietotnes ar balss vadību vai subtitriem.</a:t>
            </a:r>
          </a:p>
        </p:txBody>
      </p:sp>
    </p:spTree>
    <p:extLst>
      <p:ext uri="{BB962C8B-B14F-4D97-AF65-F5344CB8AC3E}">
        <p14:creationId xmlns:p14="http://schemas.microsoft.com/office/powerpoint/2010/main" val="110597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1038498"/>
          </a:xfrm>
        </p:spPr>
        <p:txBody>
          <a:bodyPr>
            <a:normAutofit fontScale="90000"/>
          </a:bodyPr>
          <a:lstStyle/>
          <a:p>
            <a:pPr algn="ctr"/>
            <a:r>
              <a:rPr lang="lv-LV" sz="4000" dirty="0"/>
              <a:t>Pārgājienu taku pieejamība tiks vērsta uz 5 mērķa grupām:</a:t>
            </a:r>
          </a:p>
        </p:txBody>
      </p:sp>
      <p:sp>
        <p:nvSpPr>
          <p:cNvPr id="3" name="Taisnstūris 2"/>
          <p:cNvSpPr/>
          <p:nvPr/>
        </p:nvSpPr>
        <p:spPr>
          <a:xfrm>
            <a:off x="7328263" y="1724298"/>
            <a:ext cx="4454433" cy="2862322"/>
          </a:xfrm>
          <a:prstGeom prst="rect">
            <a:avLst/>
          </a:prstGeom>
        </p:spPr>
        <p:txBody>
          <a:bodyPr wrap="square">
            <a:spAutoFit/>
          </a:bodyPr>
          <a:lstStyle/>
          <a:p>
            <a:r>
              <a:rPr lang="lv-LV" dirty="0"/>
              <a:t>1) cilvēkiem ar funkcionāliem traucējumiem (kustību,</a:t>
            </a:r>
          </a:p>
          <a:p>
            <a:r>
              <a:rPr lang="lv-LV" dirty="0"/>
              <a:t>redzes, dzirdes);</a:t>
            </a:r>
          </a:p>
          <a:p>
            <a:r>
              <a:rPr lang="lv-LV" dirty="0"/>
              <a:t>2) senioriem;</a:t>
            </a:r>
          </a:p>
          <a:p>
            <a:r>
              <a:rPr lang="lv-LV" dirty="0"/>
              <a:t>3) ģimenēm ar maziem bērniem, t. </a:t>
            </a:r>
            <a:r>
              <a:rPr lang="lv-LV" dirty="0" err="1"/>
              <a:t>sk</a:t>
            </a:r>
            <a:r>
              <a:rPr lang="lv-LV" dirty="0"/>
              <a:t>, ar bērnu ratiņiem;</a:t>
            </a:r>
          </a:p>
          <a:p>
            <a:r>
              <a:rPr lang="lv-LV" dirty="0"/>
              <a:t>4) skolas vecuma bērniem;</a:t>
            </a:r>
          </a:p>
          <a:p>
            <a:r>
              <a:rPr lang="lv-LV" dirty="0"/>
              <a:t>5) cilvēkiem ar valodas vai kultūras barjeru.</a:t>
            </a:r>
          </a:p>
          <a:p>
            <a:r>
              <a:rPr lang="lv-LV" dirty="0"/>
              <a:t>! Taku pieejamība tiks uzlabota atsevišķos posmos.</a:t>
            </a:r>
          </a:p>
        </p:txBody>
      </p:sp>
      <p:pic>
        <p:nvPicPr>
          <p:cNvPr id="4" name="Attēls 3"/>
          <p:cNvPicPr>
            <a:picLocks noChangeAspect="1"/>
          </p:cNvPicPr>
          <p:nvPr/>
        </p:nvPicPr>
        <p:blipFill>
          <a:blip r:embed="rId2"/>
          <a:stretch>
            <a:fillRect/>
          </a:stretch>
        </p:blipFill>
        <p:spPr>
          <a:xfrm>
            <a:off x="1214845" y="1960663"/>
            <a:ext cx="5928600" cy="3956811"/>
          </a:xfrm>
          <a:prstGeom prst="rect">
            <a:avLst/>
          </a:prstGeom>
        </p:spPr>
      </p:pic>
    </p:spTree>
    <p:extLst>
      <p:ext uri="{BB962C8B-B14F-4D97-AF65-F5344CB8AC3E}">
        <p14:creationId xmlns:p14="http://schemas.microsoft.com/office/powerpoint/2010/main" val="3687175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218" y="428946"/>
            <a:ext cx="11083730" cy="6070154"/>
          </a:xfrm>
          <a:prstGeom prst="rect">
            <a:avLst/>
          </a:prstGeom>
        </p:spPr>
      </p:pic>
    </p:spTree>
    <p:extLst>
      <p:ext uri="{BB962C8B-B14F-4D97-AF65-F5344CB8AC3E}">
        <p14:creationId xmlns:p14="http://schemas.microsoft.com/office/powerpoint/2010/main" val="3321013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rotWithShape="1">
          <a:blip r:embed="rId2">
            <a:extLst>
              <a:ext uri="{28A0092B-C50C-407E-A947-70E740481C1C}">
                <a14:useLocalDpi xmlns:a14="http://schemas.microsoft.com/office/drawing/2010/main" val="0"/>
              </a:ext>
            </a:extLst>
          </a:blip>
          <a:srcRect l="358" t="2754" r="-358" b="-2754"/>
          <a:stretch/>
        </p:blipFill>
        <p:spPr>
          <a:xfrm>
            <a:off x="1018904" y="489356"/>
            <a:ext cx="10946674" cy="6166697"/>
          </a:xfrm>
          <a:prstGeom prst="rect">
            <a:avLst/>
          </a:prstGeom>
        </p:spPr>
      </p:pic>
    </p:spTree>
    <p:extLst>
      <p:ext uri="{BB962C8B-B14F-4D97-AF65-F5344CB8AC3E}">
        <p14:creationId xmlns:p14="http://schemas.microsoft.com/office/powerpoint/2010/main" val="3650318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8" y="1201784"/>
            <a:ext cx="3135086" cy="4180114"/>
          </a:xfrm>
          <a:prstGeom prst="rect">
            <a:avLst/>
          </a:prstGeom>
        </p:spPr>
      </p:pic>
      <p:sp>
        <p:nvSpPr>
          <p:cNvPr id="3" name="Taisnstūris 2"/>
          <p:cNvSpPr/>
          <p:nvPr/>
        </p:nvSpPr>
        <p:spPr>
          <a:xfrm>
            <a:off x="6727371" y="143691"/>
            <a:ext cx="4846320" cy="369332"/>
          </a:xfrm>
          <a:prstGeom prst="rect">
            <a:avLst/>
          </a:prstGeom>
        </p:spPr>
        <p:txBody>
          <a:bodyPr wrap="square">
            <a:spAutoFit/>
          </a:bodyPr>
          <a:lstStyle/>
          <a:p>
            <a:pPr algn="r"/>
            <a:r>
              <a:rPr lang="lv-LV" dirty="0"/>
              <a:t>Cik dažādi var neredzēt?</a:t>
            </a:r>
          </a:p>
        </p:txBody>
      </p:sp>
      <p:pic>
        <p:nvPicPr>
          <p:cNvPr id="7" name="Attēls 6"/>
          <p:cNvPicPr>
            <a:picLocks noChangeAspect="1"/>
          </p:cNvPicPr>
          <p:nvPr/>
        </p:nvPicPr>
        <p:blipFill>
          <a:blip r:embed="rId3"/>
          <a:stretch>
            <a:fillRect/>
          </a:stretch>
        </p:blipFill>
        <p:spPr>
          <a:xfrm>
            <a:off x="4138205" y="1110343"/>
            <a:ext cx="7435486" cy="4271555"/>
          </a:xfrm>
          <a:prstGeom prst="rect">
            <a:avLst/>
          </a:prstGeom>
        </p:spPr>
      </p:pic>
    </p:spTree>
    <p:extLst>
      <p:ext uri="{BB962C8B-B14F-4D97-AF65-F5344CB8AC3E}">
        <p14:creationId xmlns:p14="http://schemas.microsoft.com/office/powerpoint/2010/main" val="1794195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662644" y="310044"/>
            <a:ext cx="9198429" cy="4745553"/>
          </a:xfrm>
          <a:prstGeom prst="rect">
            <a:avLst/>
          </a:prstGeom>
        </p:spPr>
      </p:pic>
      <p:pic>
        <p:nvPicPr>
          <p:cNvPr id="3" name="Attēls 2"/>
          <p:cNvPicPr>
            <a:picLocks noChangeAspect="1"/>
          </p:cNvPicPr>
          <p:nvPr/>
        </p:nvPicPr>
        <p:blipFill rotWithShape="1">
          <a:blip r:embed="rId3">
            <a:extLst>
              <a:ext uri="{28A0092B-C50C-407E-A947-70E740481C1C}">
                <a14:useLocalDpi xmlns:a14="http://schemas.microsoft.com/office/drawing/2010/main" val="0"/>
              </a:ext>
            </a:extLst>
          </a:blip>
          <a:srcRect b="25599"/>
          <a:stretch/>
        </p:blipFill>
        <p:spPr>
          <a:xfrm>
            <a:off x="6634841" y="4087448"/>
            <a:ext cx="4049486" cy="1936297"/>
          </a:xfrm>
          <a:prstGeom prst="rect">
            <a:avLst/>
          </a:prstGeom>
        </p:spPr>
      </p:pic>
      <p:pic>
        <p:nvPicPr>
          <p:cNvPr id="4" name="Attēls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4439861"/>
            <a:ext cx="3121152" cy="2081784"/>
          </a:xfrm>
          <a:prstGeom prst="rect">
            <a:avLst/>
          </a:prstGeom>
        </p:spPr>
      </p:pic>
    </p:spTree>
    <p:extLst>
      <p:ext uri="{BB962C8B-B14F-4D97-AF65-F5344CB8AC3E}">
        <p14:creationId xmlns:p14="http://schemas.microsoft.com/office/powerpoint/2010/main" val="3537100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724989"/>
          </a:xfrm>
        </p:spPr>
        <p:txBody>
          <a:bodyPr>
            <a:normAutofit fontScale="90000"/>
          </a:bodyPr>
          <a:lstStyle/>
          <a:p>
            <a:pPr algn="ctr"/>
            <a:r>
              <a:rPr lang="lv-LV" sz="4000" dirty="0"/>
              <a:t>Dzirdes traucējumi</a:t>
            </a:r>
            <a:br>
              <a:rPr lang="lv-LV" sz="4000" dirty="0"/>
            </a:br>
            <a:endParaRPr lang="lv-LV" sz="4000" dirty="0"/>
          </a:p>
        </p:txBody>
      </p:sp>
      <p:pic>
        <p:nvPicPr>
          <p:cNvPr id="3" name="Attēls 2"/>
          <p:cNvPicPr>
            <a:picLocks noChangeAspect="1"/>
          </p:cNvPicPr>
          <p:nvPr/>
        </p:nvPicPr>
        <p:blipFill>
          <a:blip r:embed="rId2"/>
          <a:stretch>
            <a:fillRect/>
          </a:stretch>
        </p:blipFill>
        <p:spPr>
          <a:xfrm>
            <a:off x="3017521" y="1311263"/>
            <a:ext cx="6779622" cy="5044498"/>
          </a:xfrm>
          <a:prstGeom prst="rect">
            <a:avLst/>
          </a:prstGeom>
        </p:spPr>
      </p:pic>
    </p:spTree>
    <p:extLst>
      <p:ext uri="{BB962C8B-B14F-4D97-AF65-F5344CB8AC3E}">
        <p14:creationId xmlns:p14="http://schemas.microsoft.com/office/powerpoint/2010/main" val="3950365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Attēls 5" descr="Vīrietis skatās uz sniegotiem kalniem">
            <a:extLst>
              <a:ext uri="{FF2B5EF4-FFF2-40B4-BE49-F238E27FC236}">
                <a16:creationId xmlns:a16="http://schemas.microsoft.com/office/drawing/2014/main" id="{CB65CD91-F5B7-D446-9C8C-8E7FD1C4D4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9773" y="10"/>
            <a:ext cx="7592227" cy="6857614"/>
          </a:xfrm>
          <a:prstGeom prst="rect">
            <a:avLst/>
          </a:prstGeom>
        </p:spPr>
      </p:pic>
      <p:sp>
        <p:nvSpPr>
          <p:cNvPr id="13" name="Taisnstūris 12">
            <a:extLst>
              <a:ext uri="{FF2B5EF4-FFF2-40B4-BE49-F238E27FC236}">
                <a16:creationId xmlns:a16="http://schemas.microsoft.com/office/drawing/2014/main" id="{6D043292-708B-4F69-AE72-8FB56C6E8E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 name="Virsraksts 1">
            <a:extLst>
              <a:ext uri="{FF2B5EF4-FFF2-40B4-BE49-F238E27FC236}">
                <a16:creationId xmlns:a16="http://schemas.microsoft.com/office/drawing/2014/main" id="{5F3F6C66-D6D7-4A72-9928-967AEA400766}"/>
              </a:ext>
            </a:extLst>
          </p:cNvPr>
          <p:cNvSpPr>
            <a:spLocks noGrp="1"/>
          </p:cNvSpPr>
          <p:nvPr>
            <p:ph type="title"/>
          </p:nvPr>
        </p:nvSpPr>
        <p:spPr>
          <a:xfrm>
            <a:off x="5100824" y="685800"/>
            <a:ext cx="6176776" cy="1485900"/>
          </a:xfrm>
        </p:spPr>
        <p:txBody>
          <a:bodyPr rtlCol="0">
            <a:normAutofit/>
          </a:bodyPr>
          <a:lstStyle/>
          <a:p>
            <a:pPr rtl="0"/>
            <a:r>
              <a:rPr lang="lv-LV" dirty="0"/>
              <a:t>Plāna izveide</a:t>
            </a:r>
          </a:p>
        </p:txBody>
      </p:sp>
      <p:pic>
        <p:nvPicPr>
          <p:cNvPr id="8" name="Attēls 7" descr="Persona ar ceļojumu somu uz ritentiņiem">
            <a:extLst>
              <a:ext uri="{FF2B5EF4-FFF2-40B4-BE49-F238E27FC236}">
                <a16:creationId xmlns:a16="http://schemas.microsoft.com/office/drawing/2014/main" id="{3E07AA5F-8072-9541-85CB-0C9A4C1EBC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 y="10"/>
            <a:ext cx="4379956" cy="3428990"/>
          </a:xfrm>
          <a:prstGeom prst="rect">
            <a:avLst/>
          </a:prstGeom>
        </p:spPr>
      </p:pic>
      <p:pic>
        <p:nvPicPr>
          <p:cNvPr id="4" name="Attēls 3" descr="Sieviete skatās uz kalniem">
            <a:extLst>
              <a:ext uri="{FF2B5EF4-FFF2-40B4-BE49-F238E27FC236}">
                <a16:creationId xmlns:a16="http://schemas.microsoft.com/office/drawing/2014/main" id="{2A8AB22A-14EA-F842-BE52-8E0EC555C53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3429000"/>
            <a:ext cx="4373525" cy="3429000"/>
          </a:xfrm>
          <a:prstGeom prst="rect">
            <a:avLst/>
          </a:prstGeom>
        </p:spPr>
      </p:pic>
      <p:sp>
        <p:nvSpPr>
          <p:cNvPr id="15" name="Taisnstūris 14">
            <a:extLst>
              <a:ext uri="{FF2B5EF4-FFF2-40B4-BE49-F238E27FC236}">
                <a16:creationId xmlns:a16="http://schemas.microsoft.com/office/drawing/2014/main" id="{9F01DDB9-C75C-44C2-9331-356EAF9C05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7" name="Taisnstūris 16">
            <a:extLst>
              <a:ext uri="{FF2B5EF4-FFF2-40B4-BE49-F238E27FC236}">
                <a16:creationId xmlns:a16="http://schemas.microsoft.com/office/drawing/2014/main" id="{72C017B3-7B7A-4C5A-A3E9-09EC1428BC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Satura vietturis 2" descr="Lineāra procesa SmartArt grafika">
            <a:extLst>
              <a:ext uri="{FF2B5EF4-FFF2-40B4-BE49-F238E27FC236}">
                <a16:creationId xmlns:a16="http://schemas.microsoft.com/office/drawing/2014/main" id="{DEC8A51B-A7CC-40D9-9DD5-CACF12E987DE}"/>
              </a:ext>
            </a:extLst>
          </p:cNvPr>
          <p:cNvGraphicFramePr>
            <a:graphicFrameLocks noGrp="1" noChangeAspect="1"/>
          </p:cNvGraphicFramePr>
          <p:nvPr>
            <p:ph idx="1"/>
            <p:extLst>
              <p:ext uri="{D42A27DB-BD31-4B8C-83A1-F6EECF244321}">
                <p14:modId xmlns:p14="http://schemas.microsoft.com/office/powerpoint/2010/main" val="2357946887"/>
              </p:ext>
            </p:extLst>
          </p:nvPr>
        </p:nvGraphicFramePr>
        <p:xfrm>
          <a:off x="5100637" y="2286000"/>
          <a:ext cx="6797195" cy="3581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DC6686BC-CCD9-4AFB-8FBD-95E53CF979C1}"/>
              </a:ext>
            </a:extLst>
          </p:cNvPr>
          <p:cNvPicPr>
            <a:picLocks noChangeAspect="1"/>
          </p:cNvPicPr>
          <p:nvPr/>
        </p:nvPicPr>
        <p:blipFill>
          <a:blip r:embed="rId2"/>
          <a:stretch>
            <a:fillRect/>
          </a:stretch>
        </p:blipFill>
        <p:spPr>
          <a:xfrm rot="5400000">
            <a:off x="396785" y="1896295"/>
            <a:ext cx="4406536" cy="3304901"/>
          </a:xfrm>
          <a:prstGeom prst="rect">
            <a:avLst/>
          </a:prstGeom>
        </p:spPr>
      </p:pic>
      <p:sp>
        <p:nvSpPr>
          <p:cNvPr id="2" name="Taisnstūris 1"/>
          <p:cNvSpPr/>
          <p:nvPr/>
        </p:nvSpPr>
        <p:spPr>
          <a:xfrm>
            <a:off x="4545874" y="1672046"/>
            <a:ext cx="7432766" cy="3139321"/>
          </a:xfrm>
          <a:prstGeom prst="rect">
            <a:avLst/>
          </a:prstGeom>
        </p:spPr>
        <p:txBody>
          <a:bodyPr wrap="square">
            <a:spAutoFit/>
          </a:bodyPr>
          <a:lstStyle/>
          <a:p>
            <a:pPr algn="r"/>
            <a:r>
              <a:rPr lang="lv-LV" dirty="0"/>
              <a:t>Ceļotāju auditorijas  iedalījums pēc dzīves stila.  Esam kļuvuši prasīgāki par sava brīvā laika pavadīšanu. Daudzi alkst pēc kaut kā, kas sniedz atalgojuma pieredzi, atdevi par smagi nopelnītajiem ieguldījumiem birojā vai ikdienas dzīvē. Tas varētu būt saistīts ar </a:t>
            </a:r>
            <a:r>
              <a:rPr lang="lv-LV" dirty="0" err="1"/>
              <a:t>labjūti</a:t>
            </a:r>
            <a:r>
              <a:rPr lang="lv-LV" dirty="0"/>
              <a:t>, piemēram, iekļaujot augstas klases SPA pieredzi kā daļu pilsētas atpūtas. (Taču tas var būt arī kaut kas daudz iespaidīgāks un atšķirīgāks, piemēram, lidojums ar privātu helikopteru uz mūzikas koncertu, kas šovakar notiks citā valstī). Alkas pēc ceļošanas "atalgojuma" pieaugs, jo pasaules iedzīvotāji arvien vairāk apzināsies, ka urbanizācija, darba stundu skaita palielināšanās, vientulīgs dzīvesveids un atkarība no tehnoloģijām – tas viss veicina to, ka ikdienā arvien vairāk sevi veltām savai dzīvei.</a:t>
            </a:r>
          </a:p>
        </p:txBody>
      </p:sp>
    </p:spTree>
    <p:extLst>
      <p:ext uri="{BB962C8B-B14F-4D97-AF65-F5344CB8AC3E}">
        <p14:creationId xmlns:p14="http://schemas.microsoft.com/office/powerpoint/2010/main" val="1335566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0" name="Taisnstūris 109">
            <a:extLst>
              <a:ext uri="{FF2B5EF4-FFF2-40B4-BE49-F238E27FC236}">
                <a16:creationId xmlns:a16="http://schemas.microsoft.com/office/drawing/2014/main" id="{0E807223-DF88-4D6D-970E-08919E5E02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Taisnstūris 111">
            <a:extLst>
              <a:ext uri="{FF2B5EF4-FFF2-40B4-BE49-F238E27FC236}">
                <a16:creationId xmlns:a16="http://schemas.microsoft.com/office/drawing/2014/main" id="{83B91B61-BFCA-4647-957E-A8269BE46F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 name="Virsraksts 1">
            <a:extLst>
              <a:ext uri="{FF2B5EF4-FFF2-40B4-BE49-F238E27FC236}">
                <a16:creationId xmlns:a16="http://schemas.microsoft.com/office/drawing/2014/main" id="{23F6D5E8-15CF-4755-910B-1B5A1E777357}"/>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rtl="0"/>
            <a:r>
              <a:rPr lang="lv-LV" dirty="0"/>
              <a:t>Kā kļūt par </a:t>
            </a:r>
            <a:br>
              <a:rPr lang="lv-LV" dirty="0"/>
            </a:br>
            <a:r>
              <a:rPr lang="lv-LV" dirty="0"/>
              <a:t>digitālo klejotāju</a:t>
            </a:r>
          </a:p>
        </p:txBody>
      </p:sp>
      <p:pic>
        <p:nvPicPr>
          <p:cNvPr id="15" name="Satura vietturis 14" descr="Persona, kas guļus skatās klēpjdatorā">
            <a:extLst>
              <a:ext uri="{FF2B5EF4-FFF2-40B4-BE49-F238E27FC236}">
                <a16:creationId xmlns:a16="http://schemas.microsoft.com/office/drawing/2014/main" id="{C7F36DA5-3286-4EAB-8CE6-344245727B6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36" r="-1" b="-1"/>
          <a:stretch/>
        </p:blipFill>
        <p:spPr>
          <a:xfrm>
            <a:off x="-1" y="10"/>
            <a:ext cx="4373546" cy="6857990"/>
          </a:xfrm>
          <a:prstGeom prst="rect">
            <a:avLst/>
          </a:prstGeom>
        </p:spPr>
      </p:pic>
      <p:sp>
        <p:nvSpPr>
          <p:cNvPr id="114" name="Taisnstūris 113">
            <a:extLst>
              <a:ext uri="{FF2B5EF4-FFF2-40B4-BE49-F238E27FC236}">
                <a16:creationId xmlns:a16="http://schemas.microsoft.com/office/drawing/2014/main" id="{92D1D7C6-1C89-420C-8D35-483654167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Satura vietturis 2" descr="SmartArt grafikas ikona">
            <a:extLst>
              <a:ext uri="{FF2B5EF4-FFF2-40B4-BE49-F238E27FC236}">
                <a16:creationId xmlns:a16="http://schemas.microsoft.com/office/drawing/2014/main" id="{454EA04D-167F-4BB4-9EC9-2DC5D3C603D7}"/>
              </a:ext>
            </a:extLst>
          </p:cNvPr>
          <p:cNvGraphicFramePr>
            <a:graphicFrameLocks noGrp="1"/>
          </p:cNvGraphicFramePr>
          <p:nvPr>
            <p:ph sz="half" idx="2"/>
            <p:extLst>
              <p:ext uri="{D42A27DB-BD31-4B8C-83A1-F6EECF244321}">
                <p14:modId xmlns:p14="http://schemas.microsoft.com/office/powerpoint/2010/main" val="3266441096"/>
              </p:ext>
            </p:extLst>
          </p:nvPr>
        </p:nvGraphicFramePr>
        <p:xfrm>
          <a:off x="5100824" y="2286000"/>
          <a:ext cx="6176776"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679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31" y="287383"/>
            <a:ext cx="4628576" cy="6570617"/>
          </a:xfrm>
          <a:prstGeom prst="rect">
            <a:avLst/>
          </a:prstGeom>
        </p:spPr>
      </p:pic>
      <p:pic>
        <p:nvPicPr>
          <p:cNvPr id="3" name="Attēls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816" y="181502"/>
            <a:ext cx="4509922" cy="6402178"/>
          </a:xfrm>
          <a:prstGeom prst="rect">
            <a:avLst/>
          </a:prstGeom>
        </p:spPr>
      </p:pic>
    </p:spTree>
    <p:extLst>
      <p:ext uri="{BB962C8B-B14F-4D97-AF65-F5344CB8AC3E}">
        <p14:creationId xmlns:p14="http://schemas.microsoft.com/office/powerpoint/2010/main" val="41190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87CCB723-D5DD-489C-908D-6FE7A2CFDD5B}"/>
              </a:ext>
            </a:extLst>
          </p:cNvPr>
          <p:cNvPicPr>
            <a:picLocks noChangeAspect="1"/>
          </p:cNvPicPr>
          <p:nvPr/>
        </p:nvPicPr>
        <p:blipFill>
          <a:blip r:embed="rId2"/>
          <a:stretch>
            <a:fillRect/>
          </a:stretch>
        </p:blipFill>
        <p:spPr>
          <a:xfrm>
            <a:off x="1618361" y="378404"/>
            <a:ext cx="9154021" cy="6101191"/>
          </a:xfrm>
          <a:prstGeom prst="rect">
            <a:avLst/>
          </a:prstGeom>
        </p:spPr>
      </p:pic>
    </p:spTree>
    <p:extLst>
      <p:ext uri="{BB962C8B-B14F-4D97-AF65-F5344CB8AC3E}">
        <p14:creationId xmlns:p14="http://schemas.microsoft.com/office/powerpoint/2010/main" val="302701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1600" y="685800"/>
            <a:ext cx="9601200" cy="1234440"/>
          </a:xfrm>
        </p:spPr>
        <p:txBody>
          <a:bodyPr>
            <a:normAutofit/>
          </a:bodyPr>
          <a:lstStyle/>
          <a:p>
            <a:pPr algn="ctr"/>
            <a:r>
              <a:rPr lang="lv-LV" sz="4000" dirty="0" smtClean="0"/>
              <a:t>Kā pielāgot tūrisma pakalpojumu atbilstoši klientu vēlmēm un vajadzībām.</a:t>
            </a:r>
            <a:endParaRPr lang="lv-LV" sz="4000" dirty="0"/>
          </a:p>
        </p:txBody>
      </p:sp>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6631" y="2485208"/>
            <a:ext cx="4519749" cy="3389812"/>
          </a:xfrm>
          <a:prstGeom prst="rect">
            <a:avLst/>
          </a:prstGeom>
        </p:spPr>
      </p:pic>
      <p:sp>
        <p:nvSpPr>
          <p:cNvPr id="4" name="Taisnstūris 3"/>
          <p:cNvSpPr/>
          <p:nvPr/>
        </p:nvSpPr>
        <p:spPr>
          <a:xfrm>
            <a:off x="5212080" y="1997839"/>
            <a:ext cx="6779622" cy="3139321"/>
          </a:xfrm>
          <a:prstGeom prst="rect">
            <a:avLst/>
          </a:prstGeom>
        </p:spPr>
        <p:txBody>
          <a:bodyPr wrap="square">
            <a:spAutoFit/>
          </a:bodyPr>
          <a:lstStyle/>
          <a:p>
            <a:r>
              <a:rPr lang="lv-LV" dirty="0"/>
              <a:t>1.Skaidri” spēles noteikumi”. ( sākuma un beigu punkts, laiks, grūtības pakāpe ,kas </a:t>
            </a:r>
            <a:r>
              <a:rPr lang="lv-LV" dirty="0" smtClean="0"/>
              <a:t>sagaida ? </a:t>
            </a:r>
            <a:r>
              <a:rPr lang="lv-LV" dirty="0"/>
              <a:t>)</a:t>
            </a:r>
          </a:p>
          <a:p>
            <a:r>
              <a:rPr lang="lv-LV" dirty="0"/>
              <a:t>2. Unikāla viesa statuss. ( vai gids ir izpildījis mājas darbu ?)</a:t>
            </a:r>
          </a:p>
          <a:p>
            <a:r>
              <a:rPr lang="lv-LV" dirty="0"/>
              <a:t>3. </a:t>
            </a:r>
            <a:r>
              <a:rPr lang="lv-LV" dirty="0" err="1"/>
              <a:t>Force</a:t>
            </a:r>
            <a:r>
              <a:rPr lang="lv-LV" dirty="0"/>
              <a:t> majore ( lietus, vējš, svelme ), par ko ir vērts padomāt ?</a:t>
            </a:r>
          </a:p>
          <a:p>
            <a:r>
              <a:rPr lang="lv-LV" dirty="0"/>
              <a:t>4. Interpretācija ( ekskursijas notiek </a:t>
            </a:r>
            <a:r>
              <a:rPr lang="lv-LV" dirty="0" err="1"/>
              <a:t>oneline</a:t>
            </a:r>
            <a:r>
              <a:rPr lang="lv-LV" dirty="0"/>
              <a:t> )Dialogi ar vietējiem “oratoriem”.</a:t>
            </a:r>
          </a:p>
          <a:p>
            <a:r>
              <a:rPr lang="lv-LV" dirty="0" smtClean="0"/>
              <a:t>5.Ar tukšu vēderu nav nekāda darīšana.  </a:t>
            </a:r>
            <a:r>
              <a:rPr lang="lv-LV" dirty="0"/>
              <a:t>Kafijas pauze, lokālo produktu degustācija, soliņš parciņā.</a:t>
            </a:r>
          </a:p>
          <a:p>
            <a:r>
              <a:rPr lang="lv-LV" dirty="0"/>
              <a:t>6. Brīvā laika plānojums. Ieteikumi, darba laiki, lokālie suvenīri</a:t>
            </a:r>
            <a:r>
              <a:rPr lang="lv-LV" dirty="0" smtClean="0"/>
              <a:t>.( pidžamu veikals )</a:t>
            </a:r>
          </a:p>
          <a:p>
            <a:r>
              <a:rPr lang="lv-LV" dirty="0" smtClean="0"/>
              <a:t>7. Kā sadarboties ar «brīvprātīgajiem kolēģiem?»</a:t>
            </a:r>
            <a:endParaRPr lang="lv-LV" dirty="0"/>
          </a:p>
        </p:txBody>
      </p:sp>
    </p:spTree>
    <p:extLst>
      <p:ext uri="{BB962C8B-B14F-4D97-AF65-F5344CB8AC3E}">
        <p14:creationId xmlns:p14="http://schemas.microsoft.com/office/powerpoint/2010/main" val="1922046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6069" y="1418136"/>
            <a:ext cx="5943600" cy="4457700"/>
          </a:xfrm>
          <a:prstGeom prst="rect">
            <a:avLst/>
          </a:prstGeom>
        </p:spPr>
      </p:pic>
      <p:pic>
        <p:nvPicPr>
          <p:cNvPr id="3" name="Attēls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937" y="326572"/>
            <a:ext cx="3953043" cy="2281856"/>
          </a:xfrm>
          <a:prstGeom prst="rect">
            <a:avLst/>
          </a:prstGeom>
        </p:spPr>
      </p:pic>
      <p:pic>
        <p:nvPicPr>
          <p:cNvPr id="4" name="Attēls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238" y="2821578"/>
            <a:ext cx="2968610" cy="3705498"/>
          </a:xfrm>
          <a:prstGeom prst="rect">
            <a:avLst/>
          </a:prstGeom>
        </p:spPr>
      </p:pic>
      <p:pic>
        <p:nvPicPr>
          <p:cNvPr id="5" name="Attēls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8801" y="2821578"/>
            <a:ext cx="2779124" cy="3705498"/>
          </a:xfrm>
          <a:prstGeom prst="rect">
            <a:avLst/>
          </a:prstGeom>
        </p:spPr>
      </p:pic>
    </p:spTree>
    <p:extLst>
      <p:ext uri="{BB962C8B-B14F-4D97-AF65-F5344CB8AC3E}">
        <p14:creationId xmlns:p14="http://schemas.microsoft.com/office/powerpoint/2010/main" val="838572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2513646" y="283002"/>
            <a:ext cx="7845199" cy="6170729"/>
          </a:xfrm>
          <a:prstGeom prst="rect">
            <a:avLst/>
          </a:prstGeom>
        </p:spPr>
      </p:pic>
    </p:spTree>
    <p:extLst>
      <p:ext uri="{BB962C8B-B14F-4D97-AF65-F5344CB8AC3E}">
        <p14:creationId xmlns:p14="http://schemas.microsoft.com/office/powerpoint/2010/main" val="1301871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672" y="352698"/>
            <a:ext cx="4885762" cy="6505302"/>
          </a:xfrm>
          <a:prstGeom prst="rect">
            <a:avLst/>
          </a:prstGeom>
        </p:spPr>
      </p:pic>
      <p:pic>
        <p:nvPicPr>
          <p:cNvPr id="4" name="Attēls 3"/>
          <p:cNvPicPr>
            <a:picLocks noChangeAspect="1"/>
          </p:cNvPicPr>
          <p:nvPr/>
        </p:nvPicPr>
        <p:blipFill>
          <a:blip r:embed="rId3"/>
          <a:stretch>
            <a:fillRect/>
          </a:stretch>
        </p:blipFill>
        <p:spPr>
          <a:xfrm>
            <a:off x="1131842" y="522514"/>
            <a:ext cx="3763584" cy="1966776"/>
          </a:xfrm>
          <a:prstGeom prst="rect">
            <a:avLst/>
          </a:prstGeom>
        </p:spPr>
      </p:pic>
    </p:spTree>
    <p:extLst>
      <p:ext uri="{BB962C8B-B14F-4D97-AF65-F5344CB8AC3E}">
        <p14:creationId xmlns:p14="http://schemas.microsoft.com/office/powerpoint/2010/main" val="3999218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6374674" y="1658983"/>
            <a:ext cx="5551714" cy="369332"/>
          </a:xfrm>
          <a:prstGeom prst="rect">
            <a:avLst/>
          </a:prstGeom>
        </p:spPr>
        <p:txBody>
          <a:bodyPr wrap="square">
            <a:spAutoFit/>
          </a:bodyPr>
          <a:lstStyle/>
          <a:p>
            <a:pPr algn="r"/>
            <a:r>
              <a:rPr lang="lv-LV" dirty="0" smtClean="0"/>
              <a:t>.</a:t>
            </a:r>
            <a:endParaRPr lang="lv-LV" dirty="0"/>
          </a:p>
        </p:txBody>
      </p:sp>
      <p:pic>
        <p:nvPicPr>
          <p:cNvPr id="3" name="Attēls 2"/>
          <p:cNvPicPr>
            <a:picLocks noChangeAspect="1"/>
          </p:cNvPicPr>
          <p:nvPr/>
        </p:nvPicPr>
        <p:blipFill>
          <a:blip r:embed="rId2"/>
          <a:stretch>
            <a:fillRect/>
          </a:stretch>
        </p:blipFill>
        <p:spPr>
          <a:xfrm>
            <a:off x="1269439" y="490656"/>
            <a:ext cx="4425967" cy="5901289"/>
          </a:xfrm>
          <a:prstGeom prst="rect">
            <a:avLst/>
          </a:prstGeom>
        </p:spPr>
      </p:pic>
      <p:pic>
        <p:nvPicPr>
          <p:cNvPr id="4" name="Attēls 3"/>
          <p:cNvPicPr>
            <a:picLocks noChangeAspect="1"/>
          </p:cNvPicPr>
          <p:nvPr/>
        </p:nvPicPr>
        <p:blipFill rotWithShape="1">
          <a:blip r:embed="rId3">
            <a:extLst>
              <a:ext uri="{28A0092B-C50C-407E-A947-70E740481C1C}">
                <a14:useLocalDpi xmlns:a14="http://schemas.microsoft.com/office/drawing/2010/main" val="0"/>
              </a:ext>
            </a:extLst>
          </a:blip>
          <a:srcRect l="8103" t="2332" r="7325"/>
          <a:stretch/>
        </p:blipFill>
        <p:spPr>
          <a:xfrm>
            <a:off x="6074229" y="940526"/>
            <a:ext cx="5630092" cy="4924696"/>
          </a:xfrm>
          <a:prstGeom prst="rect">
            <a:avLst/>
          </a:prstGeom>
        </p:spPr>
      </p:pic>
    </p:spTree>
    <p:extLst>
      <p:ext uri="{BB962C8B-B14F-4D97-AF65-F5344CB8AC3E}">
        <p14:creationId xmlns:p14="http://schemas.microsoft.com/office/powerpoint/2010/main" val="782557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59" y="627017"/>
            <a:ext cx="10128069" cy="5697039"/>
          </a:xfrm>
          <a:prstGeom prst="rect">
            <a:avLst/>
          </a:prstGeom>
        </p:spPr>
      </p:pic>
    </p:spTree>
    <p:extLst>
      <p:ext uri="{BB962C8B-B14F-4D97-AF65-F5344CB8AC3E}">
        <p14:creationId xmlns:p14="http://schemas.microsoft.com/office/powerpoint/2010/main" val="149100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p:txBody>
          <a:bodyPr/>
          <a:lstStyle/>
          <a:p>
            <a:r>
              <a:rPr lang="lv-LV" dirty="0" smtClean="0"/>
              <a:t>Laiks meistarklasei!</a:t>
            </a:r>
            <a:endParaRPr lang="lv-LV" dirty="0"/>
          </a:p>
        </p:txBody>
      </p:sp>
      <p:sp>
        <p:nvSpPr>
          <p:cNvPr id="3" name="Apakšvirsraksts 2"/>
          <p:cNvSpPr>
            <a:spLocks noGrp="1"/>
          </p:cNvSpPr>
          <p:nvPr>
            <p:ph type="subTitle" idx="1"/>
          </p:nvPr>
        </p:nvSpPr>
        <p:spPr>
          <a:xfrm>
            <a:off x="2679906" y="3956279"/>
            <a:ext cx="6831673" cy="641847"/>
          </a:xfrm>
        </p:spPr>
        <p:txBody>
          <a:bodyPr/>
          <a:lstStyle/>
          <a:p>
            <a:r>
              <a:rPr lang="lv-LV" dirty="0" smtClean="0"/>
              <a:t>Gidu digitālie palīgi.</a:t>
            </a:r>
            <a:endParaRPr lang="lv-LV" dirty="0"/>
          </a:p>
        </p:txBody>
      </p:sp>
    </p:spTree>
    <p:extLst>
      <p:ext uri="{BB962C8B-B14F-4D97-AF65-F5344CB8AC3E}">
        <p14:creationId xmlns:p14="http://schemas.microsoft.com/office/powerpoint/2010/main" val="265111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939118AE-32E5-48F4-8D52-1B87AC710587}"/>
              </a:ext>
            </a:extLst>
          </p:cNvPr>
          <p:cNvPicPr>
            <a:picLocks noChangeAspect="1"/>
          </p:cNvPicPr>
          <p:nvPr/>
        </p:nvPicPr>
        <p:blipFill>
          <a:blip r:embed="rId2"/>
          <a:stretch>
            <a:fillRect/>
          </a:stretch>
        </p:blipFill>
        <p:spPr>
          <a:xfrm>
            <a:off x="969645" y="1280161"/>
            <a:ext cx="4930411" cy="3697808"/>
          </a:xfrm>
          <a:prstGeom prst="rect">
            <a:avLst/>
          </a:prstGeom>
        </p:spPr>
      </p:pic>
      <p:sp>
        <p:nvSpPr>
          <p:cNvPr id="2" name="Taisnstūris 1"/>
          <p:cNvSpPr/>
          <p:nvPr/>
        </p:nvSpPr>
        <p:spPr>
          <a:xfrm>
            <a:off x="5995851" y="1907177"/>
            <a:ext cx="6008914" cy="1754326"/>
          </a:xfrm>
          <a:prstGeom prst="rect">
            <a:avLst/>
          </a:prstGeom>
        </p:spPr>
        <p:txBody>
          <a:bodyPr wrap="square">
            <a:spAutoFit/>
          </a:bodyPr>
          <a:lstStyle/>
          <a:p>
            <a:pPr algn="r"/>
            <a:r>
              <a:rPr lang="lv-LV" dirty="0"/>
              <a:t>Dzīves stila segmenti. Tūristu segmentācija pēc dzīves stila ļauj precīzāk uzrunāt dažādu aktivitāšu patērētājus. Mūsdienu tūristus pēc viņu aktivitātēm nav iespējams novērtēt pēc standarta demogrāfijas mērījumiem. Daudz efektīvāk ir definēt mērķa auditoriju pēc dzīves stiliem, jo tas ļauj precīzāk paredzēt viņu intereses un aktivitātes</a:t>
            </a:r>
          </a:p>
        </p:txBody>
      </p:sp>
    </p:spTree>
    <p:extLst>
      <p:ext uri="{BB962C8B-B14F-4D97-AF65-F5344CB8AC3E}">
        <p14:creationId xmlns:p14="http://schemas.microsoft.com/office/powerpoint/2010/main" val="106947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Attēls 5" descr="Sieviete ar portfeli iet pa ceļu">
            <a:extLst>
              <a:ext uri="{FF2B5EF4-FFF2-40B4-BE49-F238E27FC236}">
                <a16:creationId xmlns:a16="http://schemas.microsoft.com/office/drawing/2014/main" id="{6BE62510-A175-9D47-9EDF-D9FB6C162C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9300"/>
          </a:xfrm>
          <a:prstGeom prst="rect">
            <a:avLst/>
          </a:prstGeom>
        </p:spPr>
      </p:pic>
      <p:sp>
        <p:nvSpPr>
          <p:cNvPr id="11" name="Taisnstūris 10">
            <a:extLst>
              <a:ext uri="{FF2B5EF4-FFF2-40B4-BE49-F238E27FC236}">
                <a16:creationId xmlns:a16="http://schemas.microsoft.com/office/drawing/2014/main" id="{310B1DD0-264A-47E3-A16A-C87AFA51E6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a:p>
        </p:txBody>
      </p:sp>
      <p:sp>
        <p:nvSpPr>
          <p:cNvPr id="13" name="Brīvforma 6">
            <a:extLst>
              <a:ext uri="{FF2B5EF4-FFF2-40B4-BE49-F238E27FC236}">
                <a16:creationId xmlns:a16="http://schemas.microsoft.com/office/drawing/2014/main" id="{69C1BB7B-F21E-41A2-B30C-D8507B960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15" name="Brīvforma 6">
            <a:extLst>
              <a:ext uri="{FF2B5EF4-FFF2-40B4-BE49-F238E27FC236}">
                <a16:creationId xmlns:a16="http://schemas.microsoft.com/office/drawing/2014/main" id="{DF6D7DDE-F8A1-4105-9729-F9EB5F81A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Virsraksts 1">
            <a:extLst>
              <a:ext uri="{FF2B5EF4-FFF2-40B4-BE49-F238E27FC236}">
                <a16:creationId xmlns:a16="http://schemas.microsoft.com/office/drawing/2014/main" id="{A5C93519-6B29-1346-9FCB-0835B80531A4}"/>
              </a:ext>
            </a:extLst>
          </p:cNvPr>
          <p:cNvSpPr>
            <a:spLocks noGrp="1"/>
          </p:cNvSpPr>
          <p:nvPr>
            <p:ph type="ctrTitle"/>
          </p:nvPr>
        </p:nvSpPr>
        <p:spPr>
          <a:xfrm>
            <a:off x="1915128" y="1788454"/>
            <a:ext cx="8361229" cy="2098226"/>
          </a:xfrm>
        </p:spPr>
        <p:txBody>
          <a:bodyPr rtlCol="0">
            <a:normAutofit/>
          </a:bodyPr>
          <a:lstStyle/>
          <a:p>
            <a:pPr rtl="0"/>
            <a:r>
              <a:rPr lang="lv-LV">
                <a:solidFill>
                  <a:schemeClr val="bg2"/>
                </a:solidFill>
              </a:rPr>
              <a:t>Paldies!</a:t>
            </a:r>
          </a:p>
        </p:txBody>
      </p:sp>
      <p:sp>
        <p:nvSpPr>
          <p:cNvPr id="3" name="Apakšvirsraksts 2">
            <a:extLst>
              <a:ext uri="{FF2B5EF4-FFF2-40B4-BE49-F238E27FC236}">
                <a16:creationId xmlns:a16="http://schemas.microsoft.com/office/drawing/2014/main" id="{D698B4E1-5F4F-8E4F-97D2-0176CBCC4A51}"/>
              </a:ext>
            </a:extLst>
          </p:cNvPr>
          <p:cNvSpPr>
            <a:spLocks noGrp="1"/>
          </p:cNvSpPr>
          <p:nvPr>
            <p:ph type="subTitle" idx="1"/>
          </p:nvPr>
        </p:nvSpPr>
        <p:spPr>
          <a:xfrm>
            <a:off x="2679906" y="3956279"/>
            <a:ext cx="6831673" cy="1086237"/>
          </a:xfrm>
        </p:spPr>
        <p:txBody>
          <a:bodyPr rtlCol="0">
            <a:normAutofit/>
          </a:bodyPr>
          <a:lstStyle/>
          <a:p>
            <a:pPr rtl="0"/>
            <a:r>
              <a:rPr lang="lv-LV" dirty="0" smtClean="0">
                <a:solidFill>
                  <a:schemeClr val="bg2"/>
                </a:solidFill>
                <a:hlinkClick r:id="rId4"/>
              </a:rPr>
              <a:t>gids.kuldiga@gmail.com</a:t>
            </a:r>
            <a:endParaRPr lang="lv-LV" dirty="0" smtClean="0">
              <a:solidFill>
                <a:schemeClr val="bg2"/>
              </a:solidFill>
            </a:endParaRPr>
          </a:p>
          <a:p>
            <a:pPr rtl="0"/>
            <a:r>
              <a:rPr lang="lv-LV" dirty="0" smtClean="0">
                <a:solidFill>
                  <a:schemeClr val="bg2"/>
                </a:solidFill>
              </a:rPr>
              <a:t>+37128657664</a:t>
            </a:r>
            <a:endParaRPr lang="lv-LV" dirty="0">
              <a:solidFill>
                <a:schemeClr val="bg2"/>
              </a:solidFill>
            </a:endParaRPr>
          </a:p>
          <a:p>
            <a:pPr rtl="0"/>
            <a:endParaRPr lang="lv-LV" dirty="0">
              <a:solidFill>
                <a:schemeClr val="bg2"/>
              </a:solidFill>
            </a:endParaRPr>
          </a:p>
        </p:txBody>
      </p:sp>
    </p:spTree>
    <p:extLst>
      <p:ext uri="{BB962C8B-B14F-4D97-AF65-F5344CB8AC3E}">
        <p14:creationId xmlns:p14="http://schemas.microsoft.com/office/powerpoint/2010/main" val="179912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037F9FD8-6D4A-4BE5-B3BD-F514986A4CFC}"/>
              </a:ext>
            </a:extLst>
          </p:cNvPr>
          <p:cNvPicPr>
            <a:picLocks noChangeAspect="1"/>
          </p:cNvPicPr>
          <p:nvPr/>
        </p:nvPicPr>
        <p:blipFill>
          <a:blip r:embed="rId2"/>
          <a:stretch>
            <a:fillRect/>
          </a:stretch>
        </p:blipFill>
        <p:spPr>
          <a:xfrm>
            <a:off x="928152" y="237499"/>
            <a:ext cx="10959048" cy="6039475"/>
          </a:xfrm>
          <a:prstGeom prst="rect">
            <a:avLst/>
          </a:prstGeom>
        </p:spPr>
      </p:pic>
    </p:spTree>
    <p:extLst>
      <p:ext uri="{BB962C8B-B14F-4D97-AF65-F5344CB8AC3E}">
        <p14:creationId xmlns:p14="http://schemas.microsoft.com/office/powerpoint/2010/main" val="2990785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C4C5A79C-0B3B-47BA-8903-CF0CB3A36866}"/>
              </a:ext>
            </a:extLst>
          </p:cNvPr>
          <p:cNvPicPr>
            <a:picLocks noChangeAspect="1"/>
          </p:cNvPicPr>
          <p:nvPr/>
        </p:nvPicPr>
        <p:blipFill>
          <a:blip r:embed="rId2"/>
          <a:stretch>
            <a:fillRect/>
          </a:stretch>
        </p:blipFill>
        <p:spPr>
          <a:xfrm rot="5400000">
            <a:off x="182366" y="1431540"/>
            <a:ext cx="5286647" cy="3964985"/>
          </a:xfrm>
          <a:prstGeom prst="rect">
            <a:avLst/>
          </a:prstGeom>
        </p:spPr>
      </p:pic>
      <p:sp>
        <p:nvSpPr>
          <p:cNvPr id="2" name="Taisnstūris 1"/>
          <p:cNvSpPr/>
          <p:nvPr/>
        </p:nvSpPr>
        <p:spPr>
          <a:xfrm>
            <a:off x="4808182" y="418011"/>
            <a:ext cx="7248835" cy="5355312"/>
          </a:xfrm>
          <a:prstGeom prst="rect">
            <a:avLst/>
          </a:prstGeom>
        </p:spPr>
        <p:txBody>
          <a:bodyPr wrap="square">
            <a:spAutoFit/>
          </a:bodyPr>
          <a:lstStyle/>
          <a:p>
            <a:pPr marL="342900" indent="-342900">
              <a:buAutoNum type="arabicPeriod"/>
            </a:pPr>
            <a:r>
              <a:rPr lang="lv-LV" dirty="0" smtClean="0"/>
              <a:t>Intereses </a:t>
            </a:r>
            <a:r>
              <a:rPr lang="lv-LV" dirty="0"/>
              <a:t>un hobiji  ( sporta entuziasti, ceļotāji, mākslas cienītāji utt</a:t>
            </a:r>
            <a:r>
              <a:rPr lang="lv-LV" dirty="0" smtClean="0"/>
              <a:t>.)</a:t>
            </a:r>
          </a:p>
          <a:p>
            <a:pPr marL="342900" indent="-342900">
              <a:buAutoNum type="arabicPeriod"/>
            </a:pPr>
            <a:r>
              <a:rPr lang="lv-LV" dirty="0"/>
              <a:t> Vērtības un uzskati  (ekoloģiski apzinīgi patērētāji. Cilvēki, kuri pievēršas ilgtspējībai, cilvēki, kuri novērtē jauninājumus un tehnoloģijas utt</a:t>
            </a:r>
            <a:r>
              <a:rPr lang="lv-LV" dirty="0" smtClean="0"/>
              <a:t>.)</a:t>
            </a:r>
          </a:p>
          <a:p>
            <a:pPr marL="342900" indent="-342900">
              <a:buAutoNum type="arabicPeriod"/>
            </a:pPr>
            <a:r>
              <a:rPr lang="lv-LV" dirty="0" smtClean="0"/>
              <a:t>Sociālās </a:t>
            </a:r>
            <a:r>
              <a:rPr lang="lv-LV" dirty="0"/>
              <a:t>aktivitātes (cilvēki, kuri bieži apmeklē sabiedriskus pasākumus, vai tie, kuri novērtē mieru un privātumu</a:t>
            </a:r>
            <a:r>
              <a:rPr lang="lv-LV" dirty="0" smtClean="0"/>
              <a:t>)</a:t>
            </a:r>
          </a:p>
          <a:p>
            <a:pPr marL="342900" indent="-342900">
              <a:buAutoNum type="arabicPeriod"/>
            </a:pPr>
            <a:r>
              <a:rPr lang="lv-LV" dirty="0" smtClean="0"/>
              <a:t> </a:t>
            </a:r>
            <a:r>
              <a:rPr lang="lv-LV" dirty="0"/>
              <a:t>Finanšu statuss  (cilvēki, kas ir gatavi ieguldīt dārgākos un kvalitatīvākos </a:t>
            </a:r>
            <a:r>
              <a:rPr lang="lv-LV" dirty="0" smtClean="0"/>
              <a:t>)</a:t>
            </a:r>
          </a:p>
          <a:p>
            <a:pPr marL="342900" indent="-342900">
              <a:buAutoNum type="arabicPeriod"/>
            </a:pPr>
            <a:endParaRPr lang="lv-LV" dirty="0"/>
          </a:p>
          <a:p>
            <a:pPr marL="342900" indent="-342900">
              <a:buAutoNum type="arabicPeriod"/>
            </a:pPr>
            <a:endParaRPr lang="lv-LV" dirty="0" smtClean="0"/>
          </a:p>
          <a:p>
            <a:pPr marL="342900" indent="-342900">
              <a:buAutoNum type="arabicPeriod"/>
            </a:pPr>
            <a:r>
              <a:rPr lang="lv-LV" dirty="0" smtClean="0"/>
              <a:t>Taču </a:t>
            </a:r>
            <a:r>
              <a:rPr lang="lv-LV" dirty="0"/>
              <a:t>klientu izvēli var ietekmēt vairāki faktori. Var mainīties klienta statuss, </a:t>
            </a:r>
            <a:r>
              <a:rPr lang="lv-LV" dirty="0" err="1"/>
              <a:t>dzīvesstils</a:t>
            </a:r>
            <a:r>
              <a:rPr lang="lv-LV" dirty="0"/>
              <a:t> vai  garastāvoklis. Segmentāciju var ietekmēt  impulsīvs lēmums, kas var neatbilst tradicionālam  definējumam. Atbilstoši situācijai, mainās klientu </a:t>
            </a:r>
            <a:r>
              <a:rPr lang="lv-LV" dirty="0" err="1"/>
              <a:t>mēŗķgrupu</a:t>
            </a:r>
            <a:r>
              <a:rPr lang="lv-LV" dirty="0"/>
              <a:t> segmentācijas formulējumi, kas var skanēt atšķirīgi, bet raksturo nosaukto vēlmi vai vajadzību</a:t>
            </a:r>
            <a:r>
              <a:rPr lang="lv-LV" dirty="0" smtClean="0"/>
              <a:t>.</a:t>
            </a:r>
          </a:p>
          <a:p>
            <a:pPr marL="342900" indent="-342900">
              <a:buAutoNum type="arabicPeriod"/>
            </a:pPr>
            <a:r>
              <a:rPr lang="lv-LV" dirty="0" smtClean="0"/>
              <a:t>Piemēram</a:t>
            </a:r>
            <a:r>
              <a:rPr lang="lv-LV" dirty="0"/>
              <a:t>: Vecāka gadagājuma klienti atbilst definētai “Sudraba paaudze” un “stabilie”. Tādi  tūrisma </a:t>
            </a:r>
            <a:r>
              <a:rPr lang="lv-LV" dirty="0" smtClean="0"/>
              <a:t>produkti, </a:t>
            </a:r>
            <a:r>
              <a:rPr lang="lv-LV" dirty="0"/>
              <a:t>kā  SPA un </a:t>
            </a:r>
            <a:r>
              <a:rPr lang="lv-LV" dirty="0" err="1"/>
              <a:t>Wellness</a:t>
            </a:r>
            <a:r>
              <a:rPr lang="lv-LV" dirty="0"/>
              <a:t>  atbilst relaksācijas vai labsajūtas piedāvājumam.</a:t>
            </a:r>
          </a:p>
        </p:txBody>
      </p:sp>
    </p:spTree>
    <p:extLst>
      <p:ext uri="{BB962C8B-B14F-4D97-AF65-F5344CB8AC3E}">
        <p14:creationId xmlns:p14="http://schemas.microsoft.com/office/powerpoint/2010/main" val="1988824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6283234" y="640080"/>
            <a:ext cx="5630092" cy="5632311"/>
          </a:xfrm>
          <a:prstGeom prst="rect">
            <a:avLst/>
          </a:prstGeom>
        </p:spPr>
        <p:txBody>
          <a:bodyPr wrap="square">
            <a:spAutoFit/>
          </a:bodyPr>
          <a:lstStyle/>
          <a:p>
            <a:pPr algn="ctr"/>
            <a:r>
              <a:rPr lang="lv-LV" dirty="0"/>
              <a:t> Kāds ir Labsajūtas tūrisma klients</a:t>
            </a:r>
            <a:r>
              <a:rPr lang="lv-LV" dirty="0" smtClean="0"/>
              <a:t>?</a:t>
            </a:r>
          </a:p>
          <a:p>
            <a:pPr algn="ctr"/>
            <a:endParaRPr lang="lv-LV" dirty="0" smtClean="0"/>
          </a:p>
          <a:p>
            <a:pPr algn="ctr"/>
            <a:r>
              <a:rPr lang="lv-LV" dirty="0" smtClean="0"/>
              <a:t>Labsajūtas </a:t>
            </a:r>
            <a:r>
              <a:rPr lang="lv-LV" dirty="0"/>
              <a:t>tūrisma  mērķis ir uzlabot un līdzsvarot galvenās cilvēka dzīves jomas, tostarp, fizisko, garīgo, emocionālo, profesionālo, intelektuālo un garīgo</a:t>
            </a:r>
            <a:r>
              <a:rPr lang="lv-LV" dirty="0" smtClean="0"/>
              <a:t>.</a:t>
            </a:r>
          </a:p>
          <a:p>
            <a:pPr algn="ctr"/>
            <a:endParaRPr lang="lv-LV" dirty="0"/>
          </a:p>
          <a:p>
            <a:pPr algn="ctr"/>
            <a:r>
              <a:rPr lang="lv-LV" dirty="0" smtClean="0"/>
              <a:t> </a:t>
            </a:r>
            <a:r>
              <a:rPr lang="lv-LV" dirty="0"/>
              <a:t>Galvenā labsajūtas tūristu motivācija ir iesaistīties preventīvās, dzīvesveidu uzlabojošās aktivitātes, piemēram </a:t>
            </a:r>
            <a:r>
              <a:rPr lang="lv-LV" dirty="0" err="1"/>
              <a:t>fitness</a:t>
            </a:r>
            <a:r>
              <a:rPr lang="lv-LV" dirty="0"/>
              <a:t> (</a:t>
            </a:r>
            <a:r>
              <a:rPr lang="lv-LV" dirty="0" err="1"/>
              <a:t>fitness</a:t>
            </a:r>
            <a:r>
              <a:rPr lang="lv-LV" dirty="0"/>
              <a:t> kā sporta veids un otra – </a:t>
            </a:r>
            <a:r>
              <a:rPr lang="lv-LV" dirty="0" err="1"/>
              <a:t>fitness</a:t>
            </a:r>
            <a:r>
              <a:rPr lang="lv-LV" dirty="0"/>
              <a:t> kā uz veselību orientēta fiziskā sagatavošana, veselīga uztura, relaksācijas, sevis lutināšanas un ārstnieciskās procedūras). </a:t>
            </a:r>
            <a:endParaRPr lang="lv-LV" dirty="0" smtClean="0"/>
          </a:p>
          <a:p>
            <a:pPr algn="ctr"/>
            <a:endParaRPr lang="lv-LV" dirty="0" smtClean="0"/>
          </a:p>
          <a:p>
            <a:pPr algn="ctr"/>
            <a:r>
              <a:rPr lang="lv-LV" dirty="0" smtClean="0"/>
              <a:t>Labsajūta </a:t>
            </a:r>
            <a:r>
              <a:rPr lang="lv-LV" dirty="0"/>
              <a:t>nav slimības un stresa trūkums, bet gan šādu lietu klātbūtne</a:t>
            </a:r>
            <a:r>
              <a:rPr lang="lv-LV" dirty="0" smtClean="0"/>
              <a:t>:</a:t>
            </a:r>
          </a:p>
          <a:p>
            <a:pPr algn="ctr"/>
            <a:r>
              <a:rPr lang="lv-LV" dirty="0" smtClean="0"/>
              <a:t>mērķa </a:t>
            </a:r>
            <a:r>
              <a:rPr lang="lv-LV" dirty="0"/>
              <a:t>sajūta dzīvē</a:t>
            </a:r>
            <a:r>
              <a:rPr lang="lv-LV" dirty="0" smtClean="0"/>
              <a:t>;</a:t>
            </a:r>
          </a:p>
          <a:p>
            <a:pPr algn="ctr"/>
            <a:r>
              <a:rPr lang="lv-LV" dirty="0" smtClean="0"/>
              <a:t>aktīva </a:t>
            </a:r>
            <a:r>
              <a:rPr lang="lv-LV" dirty="0"/>
              <a:t>iesaiste darbā un izklaidē, kas sniedz gandarījumu</a:t>
            </a:r>
            <a:r>
              <a:rPr lang="lv-LV" dirty="0" smtClean="0"/>
              <a:t>;</a:t>
            </a:r>
          </a:p>
          <a:p>
            <a:pPr algn="ctr"/>
            <a:r>
              <a:rPr lang="lv-LV" dirty="0" smtClean="0"/>
              <a:t>priekpilnas </a:t>
            </a:r>
            <a:r>
              <a:rPr lang="lv-LV" dirty="0"/>
              <a:t>attiecības</a:t>
            </a:r>
            <a:r>
              <a:rPr lang="lv-LV" dirty="0" smtClean="0"/>
              <a:t>;</a:t>
            </a:r>
          </a:p>
          <a:p>
            <a:pPr algn="ctr"/>
            <a:r>
              <a:rPr lang="lv-LV" dirty="0" smtClean="0"/>
              <a:t>vesels </a:t>
            </a:r>
            <a:r>
              <a:rPr lang="lv-LV" dirty="0"/>
              <a:t>ķermenis .</a:t>
            </a:r>
          </a:p>
        </p:txBody>
      </p:sp>
      <p:pic>
        <p:nvPicPr>
          <p:cNvPr id="3" name="Attēl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754" y="372292"/>
            <a:ext cx="4079965" cy="6119948"/>
          </a:xfrm>
          <a:prstGeom prst="rect">
            <a:avLst/>
          </a:prstGeom>
        </p:spPr>
      </p:pic>
    </p:spTree>
    <p:extLst>
      <p:ext uri="{BB962C8B-B14F-4D97-AF65-F5344CB8AC3E}">
        <p14:creationId xmlns:p14="http://schemas.microsoft.com/office/powerpoint/2010/main" val="1110811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5961F84F-60B5-48C3-B380-215FB2D07331}"/>
              </a:ext>
            </a:extLst>
          </p:cNvPr>
          <p:cNvPicPr>
            <a:picLocks noChangeAspect="1"/>
          </p:cNvPicPr>
          <p:nvPr/>
        </p:nvPicPr>
        <p:blipFill>
          <a:blip r:embed="rId2"/>
          <a:stretch>
            <a:fillRect/>
          </a:stretch>
        </p:blipFill>
        <p:spPr>
          <a:xfrm rot="5400000">
            <a:off x="509655" y="1979093"/>
            <a:ext cx="4650922" cy="3488191"/>
          </a:xfrm>
          <a:prstGeom prst="rect">
            <a:avLst/>
          </a:prstGeom>
        </p:spPr>
      </p:pic>
      <p:sp>
        <p:nvSpPr>
          <p:cNvPr id="2" name="Taisnstūris 1"/>
          <p:cNvSpPr/>
          <p:nvPr/>
        </p:nvSpPr>
        <p:spPr>
          <a:xfrm>
            <a:off x="4963885" y="483326"/>
            <a:ext cx="6596743" cy="5355312"/>
          </a:xfrm>
          <a:prstGeom prst="rect">
            <a:avLst/>
          </a:prstGeom>
        </p:spPr>
        <p:txBody>
          <a:bodyPr wrap="square">
            <a:spAutoFit/>
          </a:bodyPr>
          <a:lstStyle/>
          <a:p>
            <a:r>
              <a:rPr lang="lv-LV" dirty="0" smtClean="0"/>
              <a:t>Segmentēšana </a:t>
            </a:r>
            <a:r>
              <a:rPr lang="lv-LV" dirty="0"/>
              <a:t>pēc klientu vēlmēm</a:t>
            </a:r>
            <a:r>
              <a:rPr lang="lv-LV" dirty="0" smtClean="0"/>
              <a:t>. </a:t>
            </a:r>
            <a:r>
              <a:rPr lang="lv-LV" dirty="0"/>
              <a:t>Piemēram</a:t>
            </a:r>
            <a:r>
              <a:rPr lang="lv-LV" dirty="0" smtClean="0"/>
              <a:t>:</a:t>
            </a:r>
          </a:p>
          <a:p>
            <a:r>
              <a:rPr lang="lv-LV" dirty="0" smtClean="0"/>
              <a:t>1</a:t>
            </a:r>
            <a:r>
              <a:rPr lang="lv-LV" dirty="0"/>
              <a:t>. Balstīta uz klientu konkrētām vajadzībām un vēlmēm attiecībā uz produktu vai pakalpojumu. Tas ļauj izprast, ko klienti sagaida no katras preces/pakalpojuma un kādas ir viņu vērtības pirkšanas lēmumu pieņemšanā</a:t>
            </a:r>
            <a:r>
              <a:rPr lang="lv-LV" dirty="0" smtClean="0"/>
              <a:t>.</a:t>
            </a:r>
          </a:p>
          <a:p>
            <a:r>
              <a:rPr lang="lv-LV" dirty="0" smtClean="0"/>
              <a:t>2</a:t>
            </a:r>
            <a:r>
              <a:rPr lang="lv-LV" dirty="0"/>
              <a:t>. Funkcionalitāte un kvalitāte . (Klienti var izvēlēties produktus, kas ir augstākas kvalitātes un piedāvā vairāk funkcionalitātes, citiem var būt svarīgāka vienkāršība un cena</a:t>
            </a:r>
            <a:r>
              <a:rPr lang="lv-LV" dirty="0" smtClean="0"/>
              <a:t>).</a:t>
            </a:r>
          </a:p>
          <a:p>
            <a:r>
              <a:rPr lang="lv-LV" dirty="0" smtClean="0"/>
              <a:t>3</a:t>
            </a:r>
            <a:r>
              <a:rPr lang="lv-LV" dirty="0"/>
              <a:t>. Cena un vērtība. (Klienti, kuri meklē izdevīgākos piedāvājumus - budžeta segmenti</a:t>
            </a:r>
            <a:r>
              <a:rPr lang="lv-LV" dirty="0" smtClean="0"/>
              <a:t>).</a:t>
            </a:r>
          </a:p>
          <a:p>
            <a:r>
              <a:rPr lang="lv-LV" dirty="0" smtClean="0"/>
              <a:t>4</a:t>
            </a:r>
            <a:r>
              <a:rPr lang="lv-LV" dirty="0"/>
              <a:t>. Estētika un dizains. (Daži klienti var novērtēt konkrētu dizainu, piemēram, </a:t>
            </a:r>
            <a:r>
              <a:rPr lang="lv-LV" dirty="0" err="1"/>
              <a:t>minimālistisku</a:t>
            </a:r>
            <a:r>
              <a:rPr lang="lv-LV" dirty="0"/>
              <a:t> vai modernu tendenci, bet citiem var būt svarīgāka produkta funkcionalitāte</a:t>
            </a:r>
            <a:r>
              <a:rPr lang="lv-LV" dirty="0" smtClean="0"/>
              <a:t>).</a:t>
            </a:r>
          </a:p>
          <a:p>
            <a:endParaRPr lang="lv-LV" dirty="0" smtClean="0"/>
          </a:p>
          <a:p>
            <a:r>
              <a:rPr lang="lv-LV" dirty="0" smtClean="0"/>
              <a:t>Klientu </a:t>
            </a:r>
            <a:r>
              <a:rPr lang="lv-LV" dirty="0"/>
              <a:t>segmentācijas formulējums ir svarīgs, lai skaidri noteiktu, kā tiks veikta klientu grupēšana, balstoties uz noteiktiem kritērijiem.  Katram klientu segmentam tiek piedāvāta atbilstoša produktu izlase un mārketinga kampaņa, kas balstīta uz viņu specifiskajām vēlmēm, interesēm un pirkšanas </a:t>
            </a:r>
            <a:r>
              <a:rPr lang="lv-LV" dirty="0" smtClean="0"/>
              <a:t>paradumiem .</a:t>
            </a:r>
            <a:endParaRPr lang="lv-LV" dirty="0"/>
          </a:p>
        </p:txBody>
      </p:sp>
    </p:spTree>
    <p:extLst>
      <p:ext uri="{BB962C8B-B14F-4D97-AF65-F5344CB8AC3E}">
        <p14:creationId xmlns:p14="http://schemas.microsoft.com/office/powerpoint/2010/main" val="89975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58E66C67-3859-492A-B6AA-88EB54601664}"/>
              </a:ext>
            </a:extLst>
          </p:cNvPr>
          <p:cNvPicPr>
            <a:picLocks noChangeAspect="1"/>
          </p:cNvPicPr>
          <p:nvPr/>
        </p:nvPicPr>
        <p:blipFill>
          <a:blip r:embed="rId2"/>
          <a:stretch>
            <a:fillRect/>
          </a:stretch>
        </p:blipFill>
        <p:spPr>
          <a:xfrm>
            <a:off x="904875" y="295275"/>
            <a:ext cx="10942716" cy="6072166"/>
          </a:xfrm>
          <a:prstGeom prst="rect">
            <a:avLst/>
          </a:prstGeom>
        </p:spPr>
      </p:pic>
    </p:spTree>
    <p:extLst>
      <p:ext uri="{BB962C8B-B14F-4D97-AF65-F5344CB8AC3E}">
        <p14:creationId xmlns:p14="http://schemas.microsoft.com/office/powerpoint/2010/main" val="2429251539"/>
      </p:ext>
    </p:extLst>
  </p:cSld>
  <p:clrMapOvr>
    <a:masterClrMapping/>
  </p:clrMapOvr>
</p:sld>
</file>

<file path=ppt/theme/theme1.xml><?xml version="1.0" encoding="utf-8"?>
<a:theme xmlns:a="http://schemas.openxmlformats.org/drawingml/2006/main" name="Apgriešana">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82C27-02EB-4B4A-A84F-7021AA79D4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155078-021E-49AB-8F30-C53CA1A5999D}">
  <ds:schemaRefs>
    <ds:schemaRef ds:uri="http://schemas.microsoft.com/office/2006/metadata/properties"/>
    <ds:schemaRef ds:uri="http://schemas.openxmlformats.org/package/2006/metadata/core-properties"/>
    <ds:schemaRef ds:uri="http://purl.org/dc/elements/1.1/"/>
    <ds:schemaRef ds:uri="http://purl.org/dc/dcmitype/"/>
    <ds:schemaRef ds:uri="16c05727-aa75-4e4a-9b5f-8a80a1165891"/>
    <ds:schemaRef ds:uri="http://schemas.microsoft.com/office/2006/documentManagement/types"/>
    <ds:schemaRef ds:uri="http://www.w3.org/XML/1998/namespace"/>
    <ds:schemaRef ds:uri="71af3243-3dd4-4a8d-8c0d-dd76da1f02a5"/>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D26757D5-6F93-45B0-82A2-39BC87D70F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Ceļojumu noformējums</Template>
  <TotalTime>0</TotalTime>
  <Words>655</Words>
  <Application>Microsoft Office PowerPoint</Application>
  <PresentationFormat>Platekrāna</PresentationFormat>
  <Paragraphs>92</Paragraphs>
  <Slides>40</Slides>
  <Notes>4</Notes>
  <HiddenSlides>0</HiddenSlides>
  <MMClips>0</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40</vt:i4>
      </vt:variant>
    </vt:vector>
  </HeadingPairs>
  <TitlesOfParts>
    <vt:vector size="44" baseType="lpstr">
      <vt:lpstr>Arial</vt:lpstr>
      <vt:lpstr>Calibri</vt:lpstr>
      <vt:lpstr>Franklin Gothic Book</vt:lpstr>
      <vt:lpstr>Apgriešana</vt:lpstr>
      <vt:lpstr>Kā pielāgot maršrutu atbilstoši auditorijai. </vt:lpstr>
      <vt:lpstr>Klientu mērķgrupas.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Lai izvēlētos piemērotus tūrisma pakalpojumus, ir svarīgi pielāgot katram klientu grupām, ņemot vērā viņu vajadzības, vēlmes un uzvedības modeļus. Var piedāvāt dažādus ceļojumus, sākot no ilgtspējīgiem un piedzīvojumu ceļojumiem līdz komfortabliem un relaksējošiem ceļojumiem, kas nodrošina vērtību par naudu. Uzzināsim par klientu mēŗķgrupu mobilitātes u.c. ierobežojumiem ,kā arī iepazīsimies ar "universālais  dizains" piedāvājumu tūrismā. </vt:lpstr>
      <vt:lpstr>UNIVERSĀLAIS DIZAINS</vt:lpstr>
      <vt:lpstr>PowerPoint prezentācija</vt:lpstr>
      <vt:lpstr>PowerPoint prezentācija</vt:lpstr>
      <vt:lpstr>PowerPoint prezentācija</vt:lpstr>
      <vt:lpstr>Klientu mērķgrupa ar kustību ierobežojumiem.</vt:lpstr>
      <vt:lpstr>Pārgājienu taku pieejamība tiks vērsta uz 5 mērķa grupām:</vt:lpstr>
      <vt:lpstr>PowerPoint prezentācija</vt:lpstr>
      <vt:lpstr>PowerPoint prezentācija</vt:lpstr>
      <vt:lpstr>PowerPoint prezentācija</vt:lpstr>
      <vt:lpstr>PowerPoint prezentācija</vt:lpstr>
      <vt:lpstr>Dzirdes traucējumi </vt:lpstr>
      <vt:lpstr>Plāna izveide</vt:lpstr>
      <vt:lpstr>Kā kļūt par  digitālo klejotāju</vt:lpstr>
      <vt:lpstr>PowerPoint prezentācija</vt:lpstr>
      <vt:lpstr>PowerPoint prezentācija</vt:lpstr>
      <vt:lpstr>Kā pielāgot tūrisma pakalpojumu atbilstoši klientu vēlmēm un vajadzībām.</vt:lpstr>
      <vt:lpstr>PowerPoint prezentācija</vt:lpstr>
      <vt:lpstr>PowerPoint prezentācija</vt:lpstr>
      <vt:lpstr>PowerPoint prezentācija</vt:lpstr>
      <vt:lpstr>PowerPoint prezentācija</vt:lpstr>
      <vt:lpstr>PowerPoint prezentācija</vt:lpstr>
      <vt:lpstr>Laiks meistarklasei!</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2025-03-29T19:01:11Z</dcterms:created>
  <dcterms:modified xsi:type="dcterms:W3CDTF">2025-04-01T08:50:40Z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